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68" r:id="rId3"/>
    <p:sldId id="275" r:id="rId4"/>
    <p:sldId id="260" r:id="rId5"/>
    <p:sldId id="262" r:id="rId6"/>
    <p:sldId id="274" r:id="rId7"/>
    <p:sldId id="269" r:id="rId8"/>
    <p:sldId id="277"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306"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 To show a great example of ML at work, demo </a:t>
            </a:r>
            <a:r>
              <a:rPr lang="en-US" sz="1200" u="sng" kern="1200" dirty="0" smtClean="0">
                <a:solidFill>
                  <a:schemeClr val="tx1"/>
                </a:solidFill>
                <a:effectLst/>
                <a:latin typeface="+mn-lt"/>
                <a:ea typeface="+mn-ea"/>
                <a:cs typeface="+mn-cs"/>
                <a:hlinkClick r:id="rId3"/>
              </a:rPr>
              <a:t>https://how-old.net/#</a:t>
            </a:r>
            <a:r>
              <a:rPr lang="en-US" sz="1200" u="none"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5567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144534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360378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example here is if you want to use a set of input values to predict</a:t>
            </a:r>
            <a:r>
              <a:rPr lang="en-US" baseline="0" dirty="0" smtClean="0"/>
              <a:t> an output value, use linear regression. But if you're more interested in the distribution of the output use fast forest quantile regression instead. An example of when you would use the latter is using growth charts to assess child development. "Abby's height is in the 10% quantile of the heights of kids her age."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62395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329145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eg"/><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Machine Learning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519248" y="1447800"/>
            <a:ext cx="5587262" cy="4486100"/>
          </a:xfrm>
        </p:spPr>
        <p:txBody>
          <a:bodyPr/>
          <a:lstStyle/>
          <a:p>
            <a:r>
              <a:rPr lang="en-US" dirty="0" smtClean="0"/>
              <a:t>Cloud service for building sophisticated ML models</a:t>
            </a:r>
          </a:p>
          <a:p>
            <a:pPr lvl="1"/>
            <a:r>
              <a:rPr lang="en-US" dirty="0" smtClean="0"/>
              <a:t>Includes ML Studio for composing experiments</a:t>
            </a:r>
          </a:p>
          <a:p>
            <a:pPr lvl="1"/>
            <a:r>
              <a:rPr lang="en-US" dirty="0" smtClean="0"/>
              <a:t>Classification, regression, anomaly detection, and more</a:t>
            </a:r>
          </a:p>
          <a:p>
            <a:pPr lvl="1"/>
            <a:r>
              <a:rPr lang="en-US" dirty="0" smtClean="0"/>
              <a:t>Supports text input, CSV, TSV, OData, </a:t>
            </a:r>
            <a:r>
              <a:rPr lang="en-US" dirty="0" err="1" smtClean="0"/>
              <a:t>RData</a:t>
            </a:r>
            <a:r>
              <a:rPr lang="en-US" dirty="0" smtClean="0"/>
              <a:t>, ZIP, and more</a:t>
            </a:r>
          </a:p>
          <a:p>
            <a:pPr lvl="1"/>
            <a:r>
              <a:rPr lang="en-US" dirty="0" smtClean="0"/>
              <a:t>Supports R and Python</a:t>
            </a:r>
          </a:p>
          <a:p>
            <a:r>
              <a:rPr lang="en-US" dirty="0" smtClean="0"/>
              <a:t>Embodies years of research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455" y="1447800"/>
            <a:ext cx="4918842" cy="4296104"/>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94800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221314164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Machine Learning History</a:t>
            </a:r>
            <a:endParaRPr lang="en-US" dirty="0"/>
          </a:p>
        </p:txBody>
      </p:sp>
      <p:grpSp>
        <p:nvGrpSpPr>
          <p:cNvPr id="3" name="Group 2"/>
          <p:cNvGrpSpPr/>
          <p:nvPr/>
        </p:nvGrpSpPr>
        <p:grpSpPr>
          <a:xfrm>
            <a:off x="1166260" y="1572872"/>
            <a:ext cx="9857894" cy="3461427"/>
            <a:chOff x="838200" y="2352802"/>
            <a:chExt cx="9857894" cy="346142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2" name="TextBox 11"/>
          <p:cNvSpPr txBox="1"/>
          <p:nvPr/>
        </p:nvSpPr>
        <p:spPr>
          <a:xfrm>
            <a:off x="1156447" y="5499847"/>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864635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a:t>
            </a:r>
            <a:endParaRPr lang="en-US" dirty="0"/>
          </a:p>
        </p:txBody>
      </p:sp>
      <p:sp>
        <p:nvSpPr>
          <p:cNvPr id="4" name="TextBox 3"/>
          <p:cNvSpPr txBox="1"/>
          <p:nvPr/>
        </p:nvSpPr>
        <p:spPr>
          <a:xfrm>
            <a:off x="1156447" y="5755340"/>
            <a:ext cx="416376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pic>
        <p:nvPicPr>
          <p:cNvPr id="5" name="Picture 4"/>
          <p:cNvPicPr>
            <a:picLocks noChangeAspect="1"/>
          </p:cNvPicPr>
          <p:nvPr/>
        </p:nvPicPr>
        <p:blipFill>
          <a:blip r:embed="rId2"/>
          <a:stretch>
            <a:fillRect/>
          </a:stretch>
        </p:blipFill>
        <p:spPr>
          <a:xfrm>
            <a:off x="990600" y="1176337"/>
            <a:ext cx="10210800" cy="4505325"/>
          </a:xfrm>
          <a:prstGeom prst="rect">
            <a:avLst/>
          </a:prstGeom>
        </p:spPr>
      </p:pic>
    </p:spTree>
    <p:extLst>
      <p:ext uri="{BB962C8B-B14F-4D97-AF65-F5344CB8AC3E}">
        <p14:creationId xmlns:p14="http://schemas.microsoft.com/office/powerpoint/2010/main" val="8162698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Algorithms</a:t>
            </a:r>
            <a:endParaRPr lang="en-US" dirty="0"/>
          </a:p>
        </p:txBody>
      </p:sp>
      <p:pic>
        <p:nvPicPr>
          <p:cNvPr id="11" name="Picture 10"/>
          <p:cNvPicPr>
            <a:picLocks noChangeAspect="1"/>
          </p:cNvPicPr>
          <p:nvPr/>
        </p:nvPicPr>
        <p:blipFill rotWithShape="1">
          <a:blip r:embed="rId3"/>
          <a:srcRect b="8857"/>
          <a:stretch/>
        </p:blipFill>
        <p:spPr>
          <a:xfrm>
            <a:off x="9063981" y="1207727"/>
            <a:ext cx="2570436" cy="379476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srcRect b="14976"/>
          <a:stretch/>
        </p:blipFill>
        <p:spPr>
          <a:xfrm>
            <a:off x="519250" y="1207727"/>
            <a:ext cx="2570436" cy="210312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3360613" y="1207727"/>
            <a:ext cx="2574598" cy="537341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stretch>
            <a:fillRect/>
          </a:stretch>
        </p:blipFill>
        <p:spPr>
          <a:xfrm>
            <a:off x="6206139" y="1207727"/>
            <a:ext cx="2586914" cy="1814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16565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10604938" cy="6859501"/>
          </a:xfrm>
          <a:prstGeom prst="rect">
            <a:avLst/>
          </a:prstGeom>
        </p:spPr>
      </p:pic>
      <p:sp>
        <p:nvSpPr>
          <p:cNvPr id="2" name="Title 1"/>
          <p:cNvSpPr>
            <a:spLocks noGrp="1"/>
          </p:cNvSpPr>
          <p:nvPr>
            <p:ph type="title"/>
          </p:nvPr>
        </p:nvSpPr>
        <p:spPr>
          <a:xfrm rot="16200000">
            <a:off x="7965374" y="3152001"/>
            <a:ext cx="6858000" cy="553998"/>
          </a:xfrm>
        </p:spPr>
        <p:txBody>
          <a:bodyPr/>
          <a:lstStyle/>
          <a:p>
            <a:pPr algn="ctr"/>
            <a:r>
              <a:rPr lang="en-US" sz="4000" dirty="0" smtClean="0"/>
              <a:t>http://</a:t>
            </a:r>
            <a:r>
              <a:rPr lang="en-US" sz="4000" dirty="0" err="1" smtClean="0"/>
              <a:t>aka.ms</a:t>
            </a:r>
            <a:r>
              <a:rPr lang="en-US" sz="4000" dirty="0" smtClean="0"/>
              <a:t>/</a:t>
            </a:r>
            <a:r>
              <a:rPr lang="en-US" sz="4000" dirty="0" err="1" smtClean="0"/>
              <a:t>MLCheatSheet</a:t>
            </a:r>
            <a:endParaRPr lang="en-US" sz="4000" dirty="0"/>
          </a:p>
        </p:txBody>
      </p:sp>
    </p:spTree>
    <p:extLst>
      <p:ext uri="{BB962C8B-B14F-4D97-AF65-F5344CB8AC3E}">
        <p14:creationId xmlns:p14="http://schemas.microsoft.com/office/powerpoint/2010/main" val="85784167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chemeClr val="bg1"/>
                </a:solidFill>
              </a:rPr>
              <a:t>http://</a:t>
            </a:r>
            <a:r>
              <a:rPr lang="en-US" sz="4400" dirty="0" smtClean="0">
                <a:solidFill>
                  <a:schemeClr val="bg1"/>
                </a:solidFill>
              </a:rPr>
              <a:t>bit.ly/a4r-mlbook</a:t>
            </a:r>
            <a:endParaRPr lang="en-US" sz="4400" dirty="0">
              <a:solidFill>
                <a:schemeClr val="bg1"/>
              </a:solidFill>
            </a:endParaRPr>
          </a:p>
        </p:txBody>
      </p:sp>
    </p:spTree>
    <p:extLst>
      <p:ext uri="{BB962C8B-B14F-4D97-AF65-F5344CB8AC3E}">
        <p14:creationId xmlns:p14="http://schemas.microsoft.com/office/powerpoint/2010/main" val="407450178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Azure Machine Learning HOL.html</a:t>
            </a:r>
            <a:endParaRPr lang="en-US" dirty="0"/>
          </a:p>
        </p:txBody>
      </p:sp>
      <p:sp>
        <p:nvSpPr>
          <p:cNvPr id="4" name="Text Placeholder 3"/>
          <p:cNvSpPr>
            <a:spLocks noGrp="1"/>
          </p:cNvSpPr>
          <p:nvPr>
            <p:ph type="body" sz="quarter" idx="10"/>
          </p:nvPr>
        </p:nvSpPr>
        <p:spPr/>
        <p:txBody>
          <a:bodyPr/>
          <a:lstStyle/>
          <a:p>
            <a:r>
              <a:rPr lang="en-US" dirty="0" smtClean="0"/>
              <a:t>Using Azure Machine Learning</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647</TotalTime>
  <Words>527</Words>
  <Application>Microsoft Office PowerPoint</Application>
  <PresentationFormat>Widescreen</PresentationFormat>
  <Paragraphs>36</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Segoe UI Semibold</vt:lpstr>
      <vt:lpstr>Wingdings</vt:lpstr>
      <vt:lpstr>1_MS1444_Windows Azure Template 16x9_r08a</vt:lpstr>
      <vt:lpstr>Azure Machine Learning</vt:lpstr>
      <vt:lpstr>Azure Machine Learning</vt:lpstr>
      <vt:lpstr>PowerPoint Presentation</vt:lpstr>
      <vt:lpstr>Microsoft Machine Learning History</vt:lpstr>
      <vt:lpstr>Machine Learning Process</vt:lpstr>
      <vt:lpstr>Azure ML Algorithms</vt:lpstr>
      <vt:lpstr>http://aka.ms/MLCheatSheet</vt:lpstr>
      <vt:lpstr>Free e-Book</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John Robbins</dc:creator>
  <cp:lastModifiedBy>Jeff Prosise</cp:lastModifiedBy>
  <cp:revision>54</cp:revision>
  <dcterms:created xsi:type="dcterms:W3CDTF">2015-09-13T23:36:54Z</dcterms:created>
  <dcterms:modified xsi:type="dcterms:W3CDTF">2016-02-09T02:36:36Z</dcterms:modified>
</cp:coreProperties>
</file>