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58" r:id="rId4"/>
    <p:sldId id="261" r:id="rId5"/>
    <p:sldId id="262" r:id="rId6"/>
    <p:sldId id="259" r:id="rId7"/>
    <p:sldId id="264"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8368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sp>
        <p:nvSpPr>
          <p:cNvPr id="4" name="Content Placeholder 3"/>
          <p:cNvSpPr>
            <a:spLocks noGrp="1"/>
          </p:cNvSpPr>
          <p:nvPr>
            <p:ph sz="half" idx="2"/>
          </p:nvPr>
        </p:nvSpPr>
        <p:spPr>
          <a:xfrm>
            <a:off x="519249" y="1447800"/>
            <a:ext cx="5486400" cy="4321183"/>
          </a:xfrm>
        </p:spPr>
        <p:txBody>
          <a:bodyPr/>
          <a:lstStyle/>
          <a:p>
            <a:r>
              <a:rPr lang="en-US" sz="2400" dirty="0" err="1" smtClean="0"/>
              <a:t>Ambari</a:t>
            </a:r>
            <a:endParaRPr lang="en-US" sz="2400" dirty="0" smtClean="0"/>
          </a:p>
          <a:p>
            <a:pPr lvl="1"/>
            <a:r>
              <a:rPr lang="en-US" sz="2400" dirty="0" smtClean="0"/>
              <a:t>Cluster management</a:t>
            </a:r>
          </a:p>
          <a:p>
            <a:r>
              <a:rPr lang="en-US" sz="2400" dirty="0" smtClean="0"/>
              <a:t>Avro</a:t>
            </a:r>
          </a:p>
          <a:p>
            <a:pPr lvl="1"/>
            <a:r>
              <a:rPr lang="en-US" sz="2400" dirty="0" smtClean="0"/>
              <a:t>Data serialization for .NET</a:t>
            </a:r>
          </a:p>
          <a:p>
            <a:r>
              <a:rPr lang="en-US" sz="2400" dirty="0" smtClean="0"/>
              <a:t>Hive &amp; </a:t>
            </a:r>
            <a:r>
              <a:rPr lang="en-US" sz="2400" dirty="0" err="1" smtClean="0"/>
              <a:t>HCatalog</a:t>
            </a:r>
            <a:endParaRPr lang="en-US" sz="2400" dirty="0" smtClean="0"/>
          </a:p>
          <a:p>
            <a:pPr lvl="1"/>
            <a:r>
              <a:rPr lang="en-US" sz="2400" dirty="0" smtClean="0"/>
              <a:t>SQL-like querying + management</a:t>
            </a:r>
          </a:p>
          <a:p>
            <a:r>
              <a:rPr lang="en-US" sz="2400" dirty="0" smtClean="0"/>
              <a:t>Mahout</a:t>
            </a:r>
          </a:p>
          <a:p>
            <a:pPr lvl="1"/>
            <a:r>
              <a:rPr lang="en-US" sz="2400" dirty="0" smtClean="0"/>
              <a:t>Machine learning</a:t>
            </a:r>
          </a:p>
          <a:p>
            <a:r>
              <a:rPr lang="en-US" sz="2400" dirty="0" err="1" smtClean="0"/>
              <a:t>MapReduce</a:t>
            </a:r>
            <a:r>
              <a:rPr lang="en-US" sz="2400" dirty="0" smtClean="0"/>
              <a:t> &amp; YARN</a:t>
            </a:r>
          </a:p>
          <a:p>
            <a:pPr lvl="1"/>
            <a:r>
              <a:rPr lang="en-US" sz="2400" dirty="0" smtClean="0"/>
              <a:t>Distributed processing + resource management</a:t>
            </a:r>
            <a:endParaRPr lang="en-US" sz="2400" dirty="0"/>
          </a:p>
        </p:txBody>
      </p:sp>
      <p:sp>
        <p:nvSpPr>
          <p:cNvPr id="9" name="Content Placeholder 3"/>
          <p:cNvSpPr>
            <a:spLocks noGrp="1"/>
          </p:cNvSpPr>
          <p:nvPr>
            <p:ph sz="half" idx="2"/>
          </p:nvPr>
        </p:nvSpPr>
        <p:spPr>
          <a:xfrm>
            <a:off x="6184766" y="1447800"/>
            <a:ext cx="5486400" cy="4801314"/>
          </a:xfrm>
        </p:spPr>
        <p:txBody>
          <a:bodyPr/>
          <a:lstStyle/>
          <a:p>
            <a:r>
              <a:rPr lang="en-US" sz="2400" dirty="0" err="1" smtClean="0"/>
              <a:t>Oozie</a:t>
            </a:r>
            <a:endParaRPr lang="en-US" sz="2400" dirty="0" smtClean="0"/>
          </a:p>
          <a:p>
            <a:pPr lvl="1"/>
            <a:r>
              <a:rPr lang="en-US" sz="2400" dirty="0" smtClean="0"/>
              <a:t>Workflow management</a:t>
            </a:r>
          </a:p>
          <a:p>
            <a:r>
              <a:rPr lang="en-US" sz="2400" dirty="0" smtClean="0"/>
              <a:t>Phoenix</a:t>
            </a:r>
          </a:p>
          <a:p>
            <a:pPr lvl="1"/>
            <a:r>
              <a:rPr lang="en-US" sz="2400" dirty="0" smtClean="0"/>
              <a:t>Relation DB over </a:t>
            </a:r>
            <a:r>
              <a:rPr lang="en-US" sz="2400" dirty="0" err="1" smtClean="0"/>
              <a:t>HBase</a:t>
            </a:r>
            <a:endParaRPr lang="en-US" sz="2400" dirty="0" smtClean="0"/>
          </a:p>
          <a:p>
            <a:r>
              <a:rPr lang="en-US" sz="2400" dirty="0" smtClean="0"/>
              <a:t>Pig</a:t>
            </a:r>
          </a:p>
          <a:p>
            <a:pPr lvl="1"/>
            <a:r>
              <a:rPr lang="en-US" sz="2400" dirty="0" smtClean="0"/>
              <a:t>Simpler </a:t>
            </a:r>
            <a:r>
              <a:rPr lang="en-US" sz="2400" dirty="0" err="1" smtClean="0"/>
              <a:t>MapReduce</a:t>
            </a:r>
            <a:r>
              <a:rPr lang="en-US" sz="2400" dirty="0" smtClean="0"/>
              <a:t> transforms</a:t>
            </a:r>
          </a:p>
          <a:p>
            <a:r>
              <a:rPr lang="en-US" sz="2400" dirty="0" err="1" smtClean="0"/>
              <a:t>Sqoop</a:t>
            </a:r>
            <a:endParaRPr lang="en-US" sz="2400" dirty="0" smtClean="0"/>
          </a:p>
          <a:p>
            <a:pPr lvl="1"/>
            <a:r>
              <a:rPr lang="en-US" sz="2400" dirty="0" smtClean="0"/>
              <a:t>Data import/export</a:t>
            </a:r>
          </a:p>
          <a:p>
            <a:r>
              <a:rPr lang="en-US" sz="2400" dirty="0" err="1" smtClean="0"/>
              <a:t>Tez</a:t>
            </a:r>
            <a:endParaRPr lang="en-US" sz="2400" dirty="0" smtClean="0"/>
          </a:p>
          <a:p>
            <a:pPr lvl="1"/>
            <a:r>
              <a:rPr lang="en-US" sz="2400" dirty="0" smtClean="0"/>
              <a:t>Data-intensive </a:t>
            </a:r>
            <a:r>
              <a:rPr lang="en-US" sz="2400" dirty="0" err="1" smtClean="0"/>
              <a:t>effieciency</a:t>
            </a:r>
            <a:endParaRPr lang="en-US" sz="2400" dirty="0" smtClean="0"/>
          </a:p>
          <a:p>
            <a:r>
              <a:rPr lang="en-US" sz="2400" dirty="0" err="1" smtClean="0"/>
              <a:t>ZooKeeper</a:t>
            </a:r>
            <a:endParaRPr lang="en-US" sz="2400" dirty="0" smtClean="0"/>
          </a:p>
          <a:p>
            <a:pPr lvl="1"/>
            <a:r>
              <a:rPr lang="en-US" sz="2400" dirty="0" smtClean="0"/>
              <a:t>Coordinator of distributed processes</a:t>
            </a:r>
            <a:endParaRPr lang="en-US" sz="2400" dirty="0"/>
          </a:p>
        </p:txBody>
      </p:sp>
    </p:spTree>
    <p:extLst>
      <p:ext uri="{BB962C8B-B14F-4D97-AF65-F5344CB8AC3E}">
        <p14:creationId xmlns:p14="http://schemas.microsoft.com/office/powerpoint/2010/main" val="143334552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424</TotalTime>
  <Words>381</Words>
  <Application>Microsoft Macintosh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Segoe UI</vt:lpstr>
      <vt:lpstr>Segoe UI Light</vt:lpstr>
      <vt:lpstr>Segoe UI Semibold</vt:lpstr>
      <vt:lpstr>Wingdings</vt:lpstr>
      <vt:lpstr>微软雅黑</vt:lpstr>
      <vt:lpstr>Arial</vt:lpstr>
      <vt:lpstr>1_MS1444_Windows Azure Template 16x9_r08a</vt:lpstr>
      <vt:lpstr>Big Data Analytics with HDInsight </vt:lpstr>
      <vt:lpstr>PowerPoint Presentation</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13</cp:revision>
  <dcterms:created xsi:type="dcterms:W3CDTF">2015-09-14T20:45:57Z</dcterms:created>
  <dcterms:modified xsi:type="dcterms:W3CDTF">2015-09-15T03:50:21Z</dcterms:modified>
</cp:coreProperties>
</file>