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58" r:id="rId3"/>
    <p:sldId id="259" r:id="rId4"/>
    <p:sldId id="260" r:id="rId5"/>
    <p:sldId id="262" r:id="rId6"/>
    <p:sldId id="265"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90529" autoAdjust="0"/>
  </p:normalViewPr>
  <p:slideViewPr>
    <p:cSldViewPr snapToGrid="0">
      <p:cViewPr varScale="1">
        <p:scale>
          <a:sx n="91" d="100"/>
          <a:sy n="91" d="100"/>
        </p:scale>
        <p:origin x="102"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2036639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zure/azure-batch-apps-python/tree/master/samples/imagemagick_samp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Azure Batch and </a:t>
            </a:r>
            <a:r>
              <a:rPr lang="en-US" dirty="0" smtClean="0"/>
              <a:t>High-Performance </a:t>
            </a:r>
            <a:r>
              <a:rPr lang="en-US" dirty="0" smtClean="0"/>
              <a:t>Computing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a:t>
            </a:r>
            <a:r>
              <a:rPr lang="en-US" dirty="0" smtClean="0"/>
              <a:t>Research</a:t>
            </a:r>
            <a:endParaRPr lang="en-US" dirty="0" smtClean="0"/>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 and HPC</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Azure’s HPC model</a:t>
            </a:r>
          </a:p>
          <a:p>
            <a:pPr lvl="1"/>
            <a:r>
              <a:rPr lang="en-US" dirty="0" smtClean="0"/>
              <a:t>What is Azure Batch</a:t>
            </a:r>
          </a:p>
          <a:p>
            <a:pPr lvl="1"/>
            <a:r>
              <a:rPr lang="en-US" dirty="0" smtClean="0"/>
              <a:t>Deployment Templates</a:t>
            </a:r>
          </a:p>
        </p:txBody>
      </p:sp>
    </p:spTree>
    <p:extLst>
      <p:ext uri="{BB962C8B-B14F-4D97-AF65-F5344CB8AC3E}">
        <p14:creationId xmlns:p14="http://schemas.microsoft.com/office/powerpoint/2010/main" val="12035288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High-Performance </a:t>
            </a:r>
            <a:r>
              <a:rPr lang="en-US" dirty="0" smtClean="0"/>
              <a:t>Computing</a:t>
            </a:r>
            <a:endParaRPr lang="en-US" dirty="0"/>
          </a:p>
        </p:txBody>
      </p:sp>
      <p:sp>
        <p:nvSpPr>
          <p:cNvPr id="3" name="Content Placeholder 2"/>
          <p:cNvSpPr>
            <a:spLocks noGrp="1"/>
          </p:cNvSpPr>
          <p:nvPr>
            <p:ph idx="1"/>
          </p:nvPr>
        </p:nvSpPr>
        <p:spPr>
          <a:xfrm>
            <a:off x="519248" y="1447800"/>
            <a:ext cx="11151916" cy="4283096"/>
          </a:xfrm>
        </p:spPr>
        <p:txBody>
          <a:bodyPr/>
          <a:lstStyle/>
          <a:p>
            <a:r>
              <a:rPr lang="en-US" dirty="0" smtClean="0"/>
              <a:t>When you have a ton of work that can be split up easily</a:t>
            </a:r>
          </a:p>
          <a:p>
            <a:pPr lvl="1"/>
            <a:r>
              <a:rPr lang="en-US" dirty="0" smtClean="0"/>
              <a:t>AKA: “Embarrassingly parallel”</a:t>
            </a:r>
          </a:p>
          <a:p>
            <a:pPr lvl="1"/>
            <a:r>
              <a:rPr lang="en-US" dirty="0" smtClean="0"/>
              <a:t>Work that does not </a:t>
            </a:r>
            <a:r>
              <a:rPr lang="en-US" dirty="0" smtClean="0"/>
              <a:t>re</a:t>
            </a:r>
            <a:r>
              <a:rPr lang="en-US" dirty="0" smtClean="0"/>
              <a:t>quire </a:t>
            </a:r>
            <a:r>
              <a:rPr lang="en-US" dirty="0" smtClean="0"/>
              <a:t>much</a:t>
            </a:r>
            <a:r>
              <a:rPr lang="en-US" dirty="0" smtClean="0"/>
              <a:t>, if any, communication between tasks</a:t>
            </a:r>
          </a:p>
          <a:p>
            <a:r>
              <a:rPr lang="en-US" dirty="0" smtClean="0"/>
              <a:t>Examples</a:t>
            </a:r>
          </a:p>
          <a:p>
            <a:pPr lvl="1"/>
            <a:r>
              <a:rPr lang="en-US" dirty="0" smtClean="0"/>
              <a:t>Computer animation</a:t>
            </a:r>
          </a:p>
          <a:p>
            <a:pPr lvl="1"/>
            <a:r>
              <a:rPr lang="en-US" dirty="0" smtClean="0"/>
              <a:t>Brute force searching in cryptography</a:t>
            </a:r>
          </a:p>
          <a:p>
            <a:pPr lvl="1"/>
            <a:r>
              <a:rPr lang="en-US" dirty="0" smtClean="0"/>
              <a:t>Genetic algorithms</a:t>
            </a:r>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a:t>
            </a:r>
            <a:endParaRPr lang="en-US" dirty="0"/>
          </a:p>
        </p:txBody>
      </p:sp>
      <p:sp>
        <p:nvSpPr>
          <p:cNvPr id="3" name="Content Placeholder 2"/>
          <p:cNvSpPr>
            <a:spLocks noGrp="1"/>
          </p:cNvSpPr>
          <p:nvPr>
            <p:ph idx="1"/>
          </p:nvPr>
        </p:nvSpPr>
        <p:spPr>
          <a:xfrm>
            <a:off x="519248" y="1447800"/>
            <a:ext cx="11151916" cy="4960076"/>
          </a:xfrm>
        </p:spPr>
        <p:txBody>
          <a:bodyPr/>
          <a:lstStyle/>
          <a:p>
            <a:r>
              <a:rPr lang="en-US" dirty="0" smtClean="0"/>
              <a:t>You concentrate on the problem, Azure does everything else</a:t>
            </a:r>
          </a:p>
          <a:p>
            <a:r>
              <a:rPr lang="en-US" dirty="0" smtClean="0"/>
              <a:t>Basically an API</a:t>
            </a:r>
          </a:p>
          <a:p>
            <a:pPr lvl="1"/>
            <a:r>
              <a:rPr lang="en-US" dirty="0" smtClean="0"/>
              <a:t>Azure provides the scale, scheduler, and task processing</a:t>
            </a:r>
          </a:p>
          <a:p>
            <a:pPr lvl="1"/>
            <a:r>
              <a:rPr lang="en-US" dirty="0" smtClean="0"/>
              <a:t>You provide the task</a:t>
            </a:r>
          </a:p>
          <a:p>
            <a:r>
              <a:rPr lang="en-US" dirty="0" smtClean="0"/>
              <a:t>Supports .NET and Rest API</a:t>
            </a:r>
          </a:p>
          <a:p>
            <a:r>
              <a:rPr lang="en-US" dirty="0" smtClean="0"/>
              <a:t>Python sample</a:t>
            </a:r>
          </a:p>
          <a:p>
            <a:pPr lvl="1"/>
            <a:r>
              <a:rPr lang="en-US" dirty="0">
                <a:hlinkClick r:id="rId2"/>
              </a:rPr>
              <a:t>https://</a:t>
            </a:r>
            <a:r>
              <a:rPr lang="en-US" dirty="0" smtClean="0">
                <a:hlinkClick r:id="rId2"/>
              </a:rPr>
              <a:t>github.com/Azure/azure-batch-apps-python/tree/master/samples/imagemagick_sample</a:t>
            </a:r>
            <a:endParaRPr lang="en-US" dirty="0" smtClean="0"/>
          </a:p>
          <a:p>
            <a:r>
              <a:rPr lang="en-US" dirty="0" smtClean="0"/>
              <a:t>API still in Preview mode</a:t>
            </a:r>
            <a:endParaRPr lang="en-US" dirty="0"/>
          </a:p>
          <a:p>
            <a:endParaRPr lang="en-US" dirty="0"/>
          </a:p>
        </p:txBody>
      </p:sp>
    </p:spTree>
    <p:extLst>
      <p:ext uri="{BB962C8B-B14F-4D97-AF65-F5344CB8AC3E}">
        <p14:creationId xmlns:p14="http://schemas.microsoft.com/office/powerpoint/2010/main" val="638445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Templates</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The easy way to deploy HPC clusters in a declarative manner</a:t>
            </a:r>
          </a:p>
          <a:p>
            <a:pPr lvl="1"/>
            <a:r>
              <a:rPr lang="en-US" dirty="0" smtClean="0"/>
              <a:t>Define everything, VMs, networks, databases, anything!</a:t>
            </a:r>
          </a:p>
          <a:p>
            <a:r>
              <a:rPr lang="en-US" dirty="0" smtClean="0"/>
              <a:t>Tons of examples</a:t>
            </a:r>
          </a:p>
          <a:p>
            <a:pPr lvl="1"/>
            <a:r>
              <a:rPr lang="en-US" dirty="0"/>
              <a:t>https://</a:t>
            </a:r>
            <a:r>
              <a:rPr lang="en-US" dirty="0" err="1"/>
              <a:t>azure.microsoft.com</a:t>
            </a:r>
            <a:r>
              <a:rPr lang="en-US" dirty="0"/>
              <a:t>/en-us/documentation/templates/</a:t>
            </a:r>
            <a:endParaRPr lang="en-US" dirty="0" smtClean="0"/>
          </a:p>
          <a:p>
            <a:pPr lvl="1"/>
            <a:r>
              <a:rPr lang="en-US" dirty="0"/>
              <a:t>https://</a:t>
            </a:r>
            <a:r>
              <a:rPr lang="en-US" dirty="0" err="1" smtClean="0"/>
              <a:t>github.com</a:t>
            </a:r>
            <a:r>
              <a:rPr lang="en-US" dirty="0" smtClean="0"/>
              <a:t>/Azure/azure-</a:t>
            </a:r>
            <a:r>
              <a:rPr lang="en-US" dirty="0" err="1" smtClean="0"/>
              <a:t>quickstart</a:t>
            </a:r>
            <a:r>
              <a:rPr lang="en-US" dirty="0" smtClean="0"/>
              <a:t>-templates</a:t>
            </a:r>
          </a:p>
          <a:p>
            <a:r>
              <a:rPr lang="en-US" dirty="0" smtClean="0"/>
              <a:t>Resource groups</a:t>
            </a:r>
          </a:p>
          <a:p>
            <a:pPr lvl="1"/>
            <a:r>
              <a:rPr lang="en-US" dirty="0" smtClean="0"/>
              <a:t>The way to “package” everything about a deployment</a:t>
            </a:r>
          </a:p>
          <a:p>
            <a:pPr lvl="1"/>
            <a:r>
              <a:rPr lang="en-US" dirty="0" smtClean="0"/>
              <a:t>Enables complete lifetime management</a:t>
            </a:r>
          </a:p>
          <a:p>
            <a:pPr lvl="2"/>
            <a:r>
              <a:rPr lang="en-US" dirty="0" smtClean="0"/>
              <a:t>Create as a unit, add as a unit, delete as a unit</a:t>
            </a:r>
          </a:p>
          <a:p>
            <a:endParaRPr lang="en-US" dirty="0"/>
          </a:p>
        </p:txBody>
      </p:sp>
    </p:spTree>
    <p:extLst>
      <p:ext uri="{BB962C8B-B14F-4D97-AF65-F5344CB8AC3E}">
        <p14:creationId xmlns:p14="http://schemas.microsoft.com/office/powerpoint/2010/main" val="220475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Machine Sizes</a:t>
            </a:r>
            <a:endParaRPr lang="en-US" dirty="0"/>
          </a:p>
        </p:txBody>
      </p:sp>
      <p:sp>
        <p:nvSpPr>
          <p:cNvPr id="3" name="Content Placeholder 2"/>
          <p:cNvSpPr>
            <a:spLocks noGrp="1"/>
          </p:cNvSpPr>
          <p:nvPr>
            <p:ph idx="1"/>
          </p:nvPr>
        </p:nvSpPr>
        <p:spPr>
          <a:xfrm>
            <a:off x="519248" y="1447800"/>
            <a:ext cx="11151916" cy="4978542"/>
          </a:xfrm>
        </p:spPr>
        <p:txBody>
          <a:bodyPr/>
          <a:lstStyle/>
          <a:p>
            <a:r>
              <a:rPr lang="en-US" dirty="0" smtClean="0"/>
              <a:t>Specified as part of the template</a:t>
            </a:r>
          </a:p>
          <a:p>
            <a:r>
              <a:rPr lang="en-US" dirty="0" smtClean="0"/>
              <a:t>A8/A9/A10/A11 Series– Designed Specifically for HPC</a:t>
            </a:r>
          </a:p>
          <a:p>
            <a:pPr lvl="1"/>
            <a:r>
              <a:rPr lang="en-US" dirty="0" smtClean="0"/>
              <a:t>RDMA Support in A8 and A9</a:t>
            </a:r>
          </a:p>
          <a:p>
            <a:pPr lvl="1"/>
            <a:r>
              <a:rPr lang="en-US" dirty="0" smtClean="0"/>
              <a:t>56 or 112GB RAM, 8 or 16 cores, 16 Data Disks </a:t>
            </a:r>
          </a:p>
          <a:p>
            <a:r>
              <a:rPr lang="en-US" smtClean="0"/>
              <a:t>G/GS </a:t>
            </a:r>
            <a:r>
              <a:rPr lang="en-US" dirty="0" smtClean="0"/>
              <a:t>Series</a:t>
            </a:r>
          </a:p>
          <a:p>
            <a:pPr lvl="1"/>
            <a:r>
              <a:rPr lang="en-US" dirty="0" smtClean="0"/>
              <a:t>Up to 448GB RAM, 32 cores, 64 Data Disks</a:t>
            </a:r>
          </a:p>
          <a:p>
            <a:pPr lvl="1"/>
            <a:r>
              <a:rPr lang="en-US" dirty="0" smtClean="0"/>
              <a:t>Disks are SSD</a:t>
            </a:r>
          </a:p>
          <a:p>
            <a:r>
              <a:rPr lang="en-US" dirty="0" smtClean="0"/>
              <a:t>D Series</a:t>
            </a:r>
          </a:p>
          <a:p>
            <a:pPr lvl="1"/>
            <a:r>
              <a:rPr lang="en-US" dirty="0" smtClean="0"/>
              <a:t>General computing machines</a:t>
            </a:r>
          </a:p>
          <a:p>
            <a:pPr lvl="1"/>
            <a:endParaRPr lang="en-US" dirty="0"/>
          </a:p>
        </p:txBody>
      </p:sp>
    </p:spTree>
    <p:extLst>
      <p:ext uri="{BB962C8B-B14F-4D97-AF65-F5344CB8AC3E}">
        <p14:creationId xmlns:p14="http://schemas.microsoft.com/office/powerpoint/2010/main" val="16965149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a:t>
            </a:r>
            <a:r>
              <a:rPr lang="en-US" dirty="0" smtClean="0"/>
              <a:t>HOL.html</a:t>
            </a:r>
            <a:endParaRPr lang="en-US" dirty="0"/>
          </a:p>
        </p:txBody>
      </p:sp>
      <p:sp>
        <p:nvSpPr>
          <p:cNvPr id="4" name="Text Placeholder 3"/>
          <p:cNvSpPr>
            <a:spLocks noGrp="1"/>
          </p:cNvSpPr>
          <p:nvPr>
            <p:ph type="body" sz="quarter" idx="10"/>
          </p:nvPr>
        </p:nvSpPr>
        <p:spPr/>
        <p:txBody>
          <a:bodyPr>
            <a:normAutofit fontScale="85000" lnSpcReduction="20000"/>
          </a:bodyPr>
          <a:lstStyle/>
          <a:p>
            <a:r>
              <a:rPr lang="en-US" dirty="0"/>
              <a:t>Creating and Using a 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64</TotalTime>
  <Words>247</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Segoe UI Light</vt:lpstr>
      <vt:lpstr>Segoe UI Semibold</vt:lpstr>
      <vt:lpstr>Wingdings</vt:lpstr>
      <vt:lpstr>1_MS1444_Windows Azure Template 16x9_r08a</vt:lpstr>
      <vt:lpstr>Azure Batch and High-Performance Computing</vt:lpstr>
      <vt:lpstr>Azure Batch and HPC</vt:lpstr>
      <vt:lpstr>High-Performance Computing</vt:lpstr>
      <vt:lpstr>Azure Batch</vt:lpstr>
      <vt:lpstr>Deployment Templates</vt:lpstr>
      <vt:lpstr>HPC Machine Sizes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Jeff Prosise</cp:lastModifiedBy>
  <cp:revision>15</cp:revision>
  <dcterms:created xsi:type="dcterms:W3CDTF">2015-09-15T03:54:33Z</dcterms:created>
  <dcterms:modified xsi:type="dcterms:W3CDTF">2016-01-11T22:45:25Z</dcterms:modified>
</cp:coreProperties>
</file>