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4.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 id="2147483682" r:id="rId3"/>
    <p:sldMasterId id="2147483703" r:id="rId4"/>
    <p:sldMasterId id="2147483724" r:id="rId5"/>
  </p:sldMasterIdLst>
  <p:notesMasterIdLst>
    <p:notesMasterId r:id="rId26"/>
  </p:notesMasterIdLst>
  <p:sldIdLst>
    <p:sldId id="269" r:id="rId6"/>
    <p:sldId id="282" r:id="rId7"/>
    <p:sldId id="285" r:id="rId8"/>
    <p:sldId id="271" r:id="rId9"/>
    <p:sldId id="272" r:id="rId10"/>
    <p:sldId id="273" r:id="rId11"/>
    <p:sldId id="274" r:id="rId12"/>
    <p:sldId id="286" r:id="rId13"/>
    <p:sldId id="287" r:id="rId14"/>
    <p:sldId id="288" r:id="rId15"/>
    <p:sldId id="289" r:id="rId16"/>
    <p:sldId id="290" r:id="rId17"/>
    <p:sldId id="291" r:id="rId18"/>
    <p:sldId id="292" r:id="rId19"/>
    <p:sldId id="278" r:id="rId20"/>
    <p:sldId id="280" r:id="rId21"/>
    <p:sldId id="281" r:id="rId22"/>
    <p:sldId id="284" r:id="rId23"/>
    <p:sldId id="279"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6" autoAdjust="0"/>
    <p:restoredTop sz="78386" autoAdjust="0"/>
  </p:normalViewPr>
  <p:slideViewPr>
    <p:cSldViewPr snapToGrid="0">
      <p:cViewPr varScale="1">
        <p:scale>
          <a:sx n="77" d="100"/>
          <a:sy n="77" d="100"/>
        </p:scale>
        <p:origin x="30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F6B6D9-026D-43D9-985C-1CD860CE36F2}" type="datetimeFigureOut">
              <a:rPr lang="en-US" smtClean="0"/>
              <a:t>10/10/2013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D3A4-33BE-460C-93E1-21B9961FBFE2}" type="slidenum">
              <a:rPr lang="en-US" smtClean="0"/>
              <a:t>‹#›</a:t>
            </a:fld>
            <a:endParaRPr lang="en-US"/>
          </a:p>
        </p:txBody>
      </p:sp>
    </p:spTree>
    <p:extLst>
      <p:ext uri="{BB962C8B-B14F-4D97-AF65-F5344CB8AC3E}">
        <p14:creationId xmlns:p14="http://schemas.microsoft.com/office/powerpoint/2010/main" val="1369472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windowsazure.com/en-us/pricing/details/web-sit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015912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move to standard instances</a:t>
            </a:r>
            <a:r>
              <a:rPr lang="en-US" sz="1100" baseline="0" dirty="0" smtClean="0"/>
              <a:t> for additional scale.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59628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up standard instances to multiple</a:t>
            </a:r>
            <a:r>
              <a:rPr lang="en-US" sz="1100" baseline="0" dirty="0" smtClean="0"/>
              <a:t> instances as needed.</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007933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a:t>
            </a:r>
            <a:r>
              <a:rPr lang="en-US" sz="1100" b="1" dirty="0" smtClean="0"/>
              <a:t>multiple sites </a:t>
            </a:r>
            <a:r>
              <a:rPr lang="en-US" sz="1100" dirty="0" smtClean="0"/>
              <a:t>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830280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baseline="0" dirty="0" smtClean="0"/>
              <a:t>Demo</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091109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649748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endParaRPr lang="en-US" baseline="0" dirty="0" smtClean="0"/>
          </a:p>
          <a:p>
            <a:r>
              <a:rPr lang="en-US" baseline="0" dirty="0" smtClean="0"/>
              <a:t>Highlight the ability to get started quickly with the Windows Azure Web App Gallery</a:t>
            </a:r>
          </a:p>
          <a:p>
            <a:endParaRPr lang="en-US" baseline="0" dirty="0" smtClean="0"/>
          </a:p>
          <a:p>
            <a:pPr marL="0" marR="0" indent="0" algn="l" defTabSz="914058" rtl="0" eaLnBrk="1" fontAlgn="auto" latinLnBrk="0" hangingPunct="1">
              <a:lnSpc>
                <a:spcPct val="100000"/>
              </a:lnSpc>
              <a:spcBef>
                <a:spcPts val="0"/>
              </a:spcBef>
              <a:spcAft>
                <a:spcPts val="0"/>
              </a:spcAft>
              <a:buClrTx/>
              <a:buSzTx/>
              <a:buFontTx/>
              <a:buNone/>
              <a:tabLst/>
              <a:defRPr/>
            </a:pPr>
            <a:r>
              <a:rPr lang="en-US" b="1" baseline="0" dirty="0" smtClean="0"/>
              <a:t>Speaking Points:</a:t>
            </a:r>
          </a:p>
          <a:p>
            <a:pPr marL="0" marR="0" indent="0" algn="l" defTabSz="914058" rtl="0" eaLnBrk="1" fontAlgn="auto" latinLnBrk="0" hangingPunct="1">
              <a:lnSpc>
                <a:spcPct val="100000"/>
              </a:lnSpc>
              <a:spcBef>
                <a:spcPts val="0"/>
              </a:spcBef>
              <a:spcAft>
                <a:spcPts val="0"/>
              </a:spcAft>
              <a:buClrTx/>
              <a:buSzTx/>
              <a:buFontTx/>
              <a:buNone/>
              <a:tabLst/>
              <a:defRPr/>
            </a:pPr>
            <a:endParaRPr lang="en-US" b="1" baseline="0" dirty="0" smtClean="0"/>
          </a:p>
          <a:p>
            <a:pPr marL="171450" marR="0" indent="-171450" algn="l" defTabSz="914058" rtl="0" eaLnBrk="1" fontAlgn="auto" latinLnBrk="0" hangingPunct="1">
              <a:lnSpc>
                <a:spcPct val="100000"/>
              </a:lnSpc>
              <a:spcBef>
                <a:spcPts val="0"/>
              </a:spcBef>
              <a:spcAft>
                <a:spcPts val="0"/>
              </a:spcAft>
              <a:buClrTx/>
              <a:buSzTx/>
              <a:buFont typeface="Arial"/>
              <a:buChar char="•"/>
              <a:tabLst/>
              <a:defRPr/>
            </a:pPr>
            <a:r>
              <a:rPr lang="en-US" b="0" baseline="0" dirty="0" smtClean="0"/>
              <a:t>Along-side the publishing capabilities, Windows Azure Web Sites also offers the Web App Gallery which provides many turn key solutions based off of well known open source web applications.</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Segoe UI" pitchFamily="34" charset="0"/>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15</a:t>
            </a:fld>
            <a:endParaRPr lang="en-US"/>
          </a:p>
        </p:txBody>
      </p:sp>
    </p:spTree>
    <p:extLst>
      <p:ext uri="{BB962C8B-B14F-4D97-AF65-F5344CB8AC3E}">
        <p14:creationId xmlns:p14="http://schemas.microsoft.com/office/powerpoint/2010/main" val="3625666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471815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082589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1474343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Leave</a:t>
            </a:r>
            <a:r>
              <a:rPr lang="en-US" baseline="0" smtClean="0"/>
              <a:t> in appendix for QA when the question is asked.</a:t>
            </a:r>
            <a:endParaRPr lang="en-US"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768760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040991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6" name="Date Placeholder 5"/>
          <p:cNvSpPr>
            <a:spLocks noGrp="1"/>
          </p:cNvSpPr>
          <p:nvPr>
            <p:ph type="dt" idx="10"/>
          </p:nvPr>
        </p:nvSpPr>
        <p:spPr/>
        <p:txBody>
          <a:bodyPr/>
          <a:lstStyle/>
          <a:p>
            <a:fld id="{51CE3BB4-AC9E-4243-9B0E-69D5AFF7BD13}" type="datetime1">
              <a:rPr lang="en-US" smtClean="0"/>
              <a:t>10/10/2013</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B4008EB6-D09E-4580-8CD6-DDB14511944F}" type="slidenum">
              <a:rPr lang="en-US" smtClean="0"/>
              <a:pPr/>
              <a:t>20</a:t>
            </a:fld>
            <a:endParaRPr lang="en-US" dirty="0"/>
          </a:p>
        </p:txBody>
      </p:sp>
      <p:sp>
        <p:nvSpPr>
          <p:cNvPr id="11" name="Header Placeholder 10"/>
          <p:cNvSpPr>
            <a:spLocks noGrp="1"/>
          </p:cNvSpPr>
          <p:nvPr>
            <p:ph type="hdr" sz="quarter" idx="13"/>
          </p:nvPr>
        </p:nvSpPr>
        <p:spPr/>
        <p:txBody>
          <a:bodyPr/>
          <a:lstStyle/>
          <a:p>
            <a:r>
              <a:rPr lang="en-US" dirty="0" smtClean="0"/>
              <a:t>Microsoft Research</a:t>
            </a:r>
            <a:endParaRPr lang="en-US" dirty="0"/>
          </a:p>
        </p:txBody>
      </p:sp>
    </p:spTree>
    <p:extLst>
      <p:ext uri="{BB962C8B-B14F-4D97-AF65-F5344CB8AC3E}">
        <p14:creationId xmlns:p14="http://schemas.microsoft.com/office/powerpoint/2010/main" val="3243345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b="1" dirty="0" smtClean="0"/>
              <a:t>Slide Objectives:</a:t>
            </a:r>
          </a:p>
          <a:p>
            <a:pPr marL="174982" indent="-174982">
              <a:buFont typeface="Arial" pitchFamily="34" charset="0"/>
              <a:buChar char="•"/>
            </a:pPr>
            <a:r>
              <a:rPr lang="en-US" dirty="0" smtClean="0"/>
              <a:t>Introduce the topics that will be</a:t>
            </a:r>
            <a:r>
              <a:rPr lang="en-US" baseline="0" dirty="0" smtClean="0"/>
              <a:t> covered in this session</a:t>
            </a:r>
            <a:endParaRPr lang="en-US" dirty="0" smtClean="0"/>
          </a:p>
          <a:p>
            <a:pPr marL="174982" indent="-174982">
              <a:buFont typeface="Arial" pitchFamily="34" charset="0"/>
              <a:buChar char="•"/>
            </a:pPr>
            <a:endParaRPr lang="en-US"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endParaRPr lang="en-US" dirty="0" smtClean="0"/>
          </a:p>
          <a:p>
            <a:r>
              <a:rPr lang="en-US" b="1" dirty="0" smtClean="0"/>
              <a:t>Speaking Points:</a:t>
            </a:r>
          </a:p>
          <a:p>
            <a:endParaRPr lang="en-US" dirty="0" smtClean="0"/>
          </a:p>
          <a:p>
            <a:r>
              <a:rPr lang="en-US" b="1" dirty="0" smtClean="0"/>
              <a:t>Notes:</a:t>
            </a:r>
          </a:p>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837899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how Windows</a:t>
            </a:r>
            <a:r>
              <a:rPr lang="en-US" baseline="0" dirty="0" smtClean="0"/>
              <a:t> Azure websites are simple, easy, and open.</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547433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solidFill>
                  <a:prstClr val="black"/>
                </a:solidFill>
              </a:rPr>
              <a:pPr/>
              <a:t>10/10/2013</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395684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that</a:t>
            </a:r>
            <a:r>
              <a:rPr lang="en-US" baseline="0" dirty="0" smtClean="0"/>
              <a:t> Windows Azure Web Sites supports Classic ASP, ASP.NET, PHP, and Node.js out of the box and that you can also host any custom </a:t>
            </a:r>
            <a:r>
              <a:rPr lang="en-US" baseline="0" dirty="0" err="1" smtClean="0"/>
              <a:t>FastCGI</a:t>
            </a:r>
            <a:r>
              <a:rPr lang="en-US" baseline="0" dirty="0" smtClean="0"/>
              <a:t> handler.</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128680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the</a:t>
            </a:r>
            <a:r>
              <a:rPr lang="en-US" sz="1100" baseline="0" dirty="0" smtClean="0"/>
              <a:t> three scale choices on Windows Azure Web Sites.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r>
              <a:rPr lang="en-US" sz="1100" dirty="0" smtClean="0">
                <a:latin typeface="Segoe UI" pitchFamily="34" charset="0"/>
              </a:rPr>
              <a:t>Both free and shared are the same architecture.</a:t>
            </a:r>
            <a:r>
              <a:rPr lang="en-US" sz="1100" baseline="0" dirty="0" smtClean="0">
                <a:latin typeface="Segoe UI" pitchFamily="34" charset="0"/>
              </a:rPr>
              <a:t> With standard you isolate your application to your own virtual machines that you can use and pay for whatever resources you choose.</a:t>
            </a:r>
          </a:p>
          <a:p>
            <a:endParaRPr lang="en-US" sz="1100" baseline="0" dirty="0" smtClean="0">
              <a:latin typeface="Segoe UI" pitchFamily="34" charset="0"/>
            </a:endParaRPr>
          </a:p>
          <a:p>
            <a:r>
              <a:rPr lang="en-US" sz="1100" b="1" baseline="0" dirty="0" smtClean="0">
                <a:latin typeface="Segoe UI" pitchFamily="34" charset="0"/>
              </a:rPr>
              <a:t>Online Resources:</a:t>
            </a:r>
          </a:p>
          <a:p>
            <a:r>
              <a:rPr lang="en-US" sz="1100" b="0" baseline="0" dirty="0" smtClean="0">
                <a:latin typeface="Segoe UI" pitchFamily="34" charset="0"/>
              </a:rPr>
              <a:t>If you’d like more details on Web Site pricing and quota, see the Windows Azure pricing page here: </a:t>
            </a:r>
            <a:r>
              <a:rPr lang="en-US" sz="1100" dirty="0" smtClean="0">
                <a:hlinkClick r:id="rId3"/>
              </a:rPr>
              <a:t>http://www.windowsazure.com/en-us/pricing/details/web-sites/</a:t>
            </a:r>
            <a:endParaRPr lang="en-US" sz="1100" b="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34279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start with a</a:t>
            </a:r>
            <a:r>
              <a:rPr lang="en-US" sz="1100" baseline="0" dirty="0" smtClean="0"/>
              <a:t> small site hosted for free.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012334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your site to multiple shared instances</a:t>
            </a:r>
            <a:r>
              <a:rPr lang="en-US" sz="1100" baseline="0" dirty="0" smtClean="0"/>
              <a:t>.</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39120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 Id="rId4" Type="http://schemas.microsoft.com/office/2007/relationships/hdphoto" Target="../media/hdphoto2.wdp"/></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4.wdp"/></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5.wdp"/></Relationships>
</file>

<file path=ppt/slideLayouts/_rels/slideLayout3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 Id="rId5" Type="http://schemas.microsoft.com/office/2007/relationships/hdphoto" Target="../media/hdphoto6.wdp"/><Relationship Id="rId4" Type="http://schemas.openxmlformats.org/officeDocument/2006/relationships/image" Target="../media/image11.png"/></Relationships>
</file>

<file path=ppt/slideLayouts/_rels/slideLayout3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7.wdp"/></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4.wdp"/><Relationship Id="rId5" Type="http://schemas.openxmlformats.org/officeDocument/2006/relationships/image" Target="../media/image9.png"/><Relationship Id="rId4" Type="http://schemas.microsoft.com/office/2007/relationships/hdphoto" Target="../media/hdphoto8.wdp"/></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Master" Target="../slideMasters/slideMaster4.xml"/><Relationship Id="rId4" Type="http://schemas.microsoft.com/office/2007/relationships/hdphoto" Target="../media/hdphoto4.wdp"/></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4.xml"/><Relationship Id="rId4" Type="http://schemas.microsoft.com/office/2007/relationships/hdphoto" Target="../media/hdphoto5.wdp"/></Relationships>
</file>

<file path=ppt/slideLayouts/_rels/slideLayout5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4.xml"/><Relationship Id="rId5" Type="http://schemas.microsoft.com/office/2007/relationships/hdphoto" Target="../media/hdphoto6.wdp"/><Relationship Id="rId4" Type="http://schemas.openxmlformats.org/officeDocument/2006/relationships/image" Target="../media/image11.png"/></Relationships>
</file>

<file path=ppt/slideLayouts/_rels/slideLayout5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4.xml"/><Relationship Id="rId4" Type="http://schemas.microsoft.com/office/2007/relationships/hdphoto" Target="../media/hdphoto7.wdp"/></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g"/><Relationship Id="rId1" Type="http://schemas.openxmlformats.org/officeDocument/2006/relationships/slideMaster" Target="../slideMasters/slideMaster4.xml"/><Relationship Id="rId6" Type="http://schemas.microsoft.com/office/2007/relationships/hdphoto" Target="../media/hdphoto4.wdp"/><Relationship Id="rId5" Type="http://schemas.openxmlformats.org/officeDocument/2006/relationships/image" Target="../media/image9.png"/><Relationship Id="rId4" Type="http://schemas.microsoft.com/office/2007/relationships/hdphoto" Target="../media/hdphoto8.wdp"/></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4.wdp"/></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5.xml"/><Relationship Id="rId4" Type="http://schemas.microsoft.com/office/2007/relationships/hdphoto" Target="../media/hdphoto5.wdp"/></Relationships>
</file>

<file path=ppt/slideLayouts/_rels/slideLayout7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5.xml"/><Relationship Id="rId5" Type="http://schemas.microsoft.com/office/2007/relationships/hdphoto" Target="../media/hdphoto6.wdp"/><Relationship Id="rId4" Type="http://schemas.openxmlformats.org/officeDocument/2006/relationships/image" Target="../media/image11.png"/></Relationships>
</file>

<file path=ppt/slideLayouts/_rels/slideLayout7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7.wdp"/></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g"/><Relationship Id="rId1" Type="http://schemas.openxmlformats.org/officeDocument/2006/relationships/slideMaster" Target="../slideMasters/slideMaster5.xml"/><Relationship Id="rId6" Type="http://schemas.microsoft.com/office/2007/relationships/hdphoto" Target="../media/hdphoto4.wdp"/><Relationship Id="rId5" Type="http://schemas.openxmlformats.org/officeDocument/2006/relationships/image" Target="../media/image9.png"/><Relationship Id="rId4" Type="http://schemas.microsoft.com/office/2007/relationships/hdphoto" Target="../media/hdphoto8.wdp"/></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ED7E3E-4A6D-48AC-A97A-EBEE88EF81A4}" type="datetimeFigureOut">
              <a:rPr lang="en-US" smtClean="0"/>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1197274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ED7E3E-4A6D-48AC-A97A-EBEE88EF81A4}" type="datetimeFigureOut">
              <a:rPr lang="en-US" smtClean="0"/>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469179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ED7E3E-4A6D-48AC-A97A-EBEE88EF81A4}" type="datetimeFigureOut">
              <a:rPr lang="en-US" smtClean="0"/>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3965142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145209566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58876361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419896628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27262372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60060325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22120738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96581699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39367835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ED7E3E-4A6D-48AC-A97A-EBEE88EF81A4}" type="datetimeFigureOut">
              <a:rPr lang="en-US" smtClean="0"/>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23881720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93988785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3496068277"/>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66287419"/>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14750411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4001718118"/>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64097610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3796916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2555746218"/>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4899066"/>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81581797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ED7E3E-4A6D-48AC-A97A-EBEE88EF81A4}" type="datetimeFigureOut">
              <a:rPr lang="en-US" smtClean="0"/>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5310964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6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525" indent="0">
              <a:buFont typeface="Wingdings" pitchFamily="2" charset="2"/>
              <a:buNone/>
              <a:tabLst/>
              <a:defRPr>
                <a:solidFill>
                  <a:schemeClr val="tx1">
                    <a:alpha val="99000"/>
                  </a:schemeClr>
                </a:solidFill>
                <a:latin typeface="+mn-lt"/>
              </a:defRPr>
            </a:lvl3pPr>
            <a:lvl4pPr marL="741362" indent="0">
              <a:buFont typeface="Wingdings" pitchFamily="2" charset="2"/>
              <a:buNone/>
              <a:defRPr>
                <a:solidFill>
                  <a:schemeClr val="tx1">
                    <a:alpha val="99000"/>
                  </a:schemeClr>
                </a:solidFill>
                <a:latin typeface="+mn-lt"/>
              </a:defRPr>
            </a:lvl4pPr>
            <a:lvl5pPr marL="914400"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311094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61" y="2234115"/>
            <a:ext cx="8375703" cy="1359196"/>
          </a:xfrm>
        </p:spPr>
        <p:txBody>
          <a:bodyPr anchor="ctr" anchorCtr="0">
            <a:noAutofit/>
          </a:bodyPr>
          <a:lstStyle>
            <a:lvl1pPr>
              <a:lnSpc>
                <a:spcPct val="90000"/>
              </a:lnSpc>
              <a:defRPr sz="6667"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62" y="4612354"/>
            <a:ext cx="5455753" cy="1144929"/>
          </a:xfrm>
        </p:spPr>
        <p:txBody>
          <a:bodyPr/>
          <a:lstStyle>
            <a:lvl1pPr marL="0" indent="0">
              <a:buFont typeface="Arial" pitchFamily="34" charset="0"/>
              <a:buNone/>
              <a:defRPr sz="2400">
                <a:solidFill>
                  <a:schemeClr val="bg1">
                    <a:alpha val="98000"/>
                  </a:schemeClr>
                </a:solidFill>
                <a:latin typeface="+mj-lt"/>
              </a:defRPr>
            </a:lvl1pPr>
            <a:lvl2pPr marL="460244" indent="0">
              <a:buFont typeface="Arial" pitchFamily="34" charset="0"/>
              <a:buNone/>
              <a:defRPr/>
            </a:lvl2pPr>
            <a:lvl3pPr marL="855433" indent="0">
              <a:buFont typeface="Arial" pitchFamily="34" charset="0"/>
              <a:buNone/>
              <a:defRPr/>
            </a:lvl3pPr>
            <a:lvl4pPr marL="1258557" indent="0">
              <a:buFont typeface="Arial" pitchFamily="34" charset="0"/>
              <a:buNone/>
              <a:defRPr/>
            </a:lvl4pPr>
            <a:lvl5pPr marL="1604528"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7" cy="290339"/>
          </a:xfrm>
          <a:prstGeom prst="rect">
            <a:avLst/>
          </a:prstGeom>
        </p:spPr>
      </p:pic>
    </p:spTree>
    <p:extLst>
      <p:ext uri="{BB962C8B-B14F-4D97-AF65-F5344CB8AC3E}">
        <p14:creationId xmlns:p14="http://schemas.microsoft.com/office/powerpoint/2010/main" val="276003057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lvl1pPr>
              <a:defRPr sz="5467"/>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6"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6"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557" indent="-40312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528" indent="-34598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001" indent="-3364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172596684"/>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lvl1pPr algn="l" defTabSz="914120" rtl="0" eaLnBrk="1" latinLnBrk="0" hangingPunct="1">
              <a:lnSpc>
                <a:spcPct val="90000"/>
              </a:lnSpc>
              <a:spcBef>
                <a:spcPct val="0"/>
              </a:spcBef>
              <a:buNone/>
              <a:defRPr lang="en-US" sz="5467"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2035429"/>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796" indent="-34281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0" indent="-342810">
              <a:spcBef>
                <a:spcPts val="0"/>
              </a:spcBef>
              <a:spcAft>
                <a:spcPts val="400"/>
              </a:spcAft>
              <a:buFont typeface="Arial" pitchFamily="34" charset="0"/>
              <a:buChar char="•"/>
              <a:defRPr/>
            </a:lvl5pPr>
            <a:lvl6pPr marL="1033182" indent="-342810">
              <a:buFont typeface="Arial" pitchFamily="34" charset="0"/>
              <a:buChar char="•"/>
              <a:defRPr sz="2400">
                <a:gradFill>
                  <a:gsLst>
                    <a:gs pos="0">
                      <a:srgbClr val="595959"/>
                    </a:gs>
                    <a:gs pos="86000">
                      <a:srgbClr val="595959"/>
                    </a:gs>
                  </a:gsLst>
                  <a:lin ang="5400000" scaled="0"/>
                </a:gradFill>
              </a:defRPr>
            </a:lvl6pPr>
            <a:lvl7pPr marL="1255381" indent="-225365">
              <a:defRPr>
                <a:gradFill>
                  <a:gsLst>
                    <a:gs pos="0">
                      <a:srgbClr val="595959"/>
                    </a:gs>
                    <a:gs pos="86000">
                      <a:srgbClr val="595959"/>
                    </a:gs>
                  </a:gsLst>
                  <a:lin ang="5400000" scaled="0"/>
                </a:gradFill>
              </a:defRPr>
            </a:lvl7pPr>
            <a:lvl8pPr marL="1487091" indent="-231710">
              <a:defRPr>
                <a:gradFill>
                  <a:gsLst>
                    <a:gs pos="0">
                      <a:srgbClr val="595959"/>
                    </a:gs>
                    <a:gs pos="86000">
                      <a:srgbClr val="595959"/>
                    </a:gs>
                  </a:gsLst>
                  <a:lin ang="5400000" scaled="0"/>
                </a:gradFill>
              </a:defRPr>
            </a:lvl8pPr>
          </a:lstStyle>
          <a:p>
            <a:pPr marL="345981" lvl="0" indent="-345981" algn="l" defTabSz="914120" rtl="0" eaLnBrk="1" latinLnBrk="0" hangingPunct="1">
              <a:lnSpc>
                <a:spcPct val="90000"/>
              </a:lnSpc>
              <a:spcBef>
                <a:spcPct val="20000"/>
              </a:spcBef>
              <a:buSzPct val="90000"/>
              <a:buFont typeface="Arial" pitchFamily="34" charset="0"/>
              <a:buChar char="•"/>
            </a:pPr>
            <a:r>
              <a:rPr lang="en-US" smtClean="0"/>
              <a:t>Click to edit Master text styles</a:t>
            </a:r>
          </a:p>
          <a:p>
            <a:pPr marL="345981" lvl="1" indent="-345981" algn="l" defTabSz="914120" rtl="0" eaLnBrk="1" latinLnBrk="0" hangingPunct="1">
              <a:lnSpc>
                <a:spcPct val="90000"/>
              </a:lnSpc>
              <a:spcBef>
                <a:spcPct val="20000"/>
              </a:spcBef>
              <a:buSzPct val="90000"/>
              <a:buFont typeface="Arial" pitchFamily="34" charset="0"/>
              <a:buChar char="•"/>
            </a:pPr>
            <a:r>
              <a:rPr lang="en-US" smtClean="0"/>
              <a:t>Second level</a:t>
            </a:r>
          </a:p>
          <a:p>
            <a:pPr marL="345981" lvl="2" indent="-345981" algn="l" defTabSz="914120" rtl="0" eaLnBrk="1" latinLnBrk="0" hangingPunct="1">
              <a:lnSpc>
                <a:spcPct val="90000"/>
              </a:lnSpc>
              <a:spcBef>
                <a:spcPct val="20000"/>
              </a:spcBef>
              <a:buSzPct val="90000"/>
              <a:buFont typeface="Arial" pitchFamily="34" charset="0"/>
              <a:buChar char="•"/>
            </a:pPr>
            <a:r>
              <a:rPr lang="en-US" smtClean="0"/>
              <a:t>Third level</a:t>
            </a:r>
          </a:p>
          <a:p>
            <a:pPr marL="345981" lvl="3" indent="-345981" algn="l" defTabSz="914120" rtl="0" eaLnBrk="1" latinLnBrk="0" hangingPunct="1">
              <a:lnSpc>
                <a:spcPct val="90000"/>
              </a:lnSpc>
              <a:spcBef>
                <a:spcPct val="20000"/>
              </a:spcBef>
              <a:buSzPct val="90000"/>
              <a:buFont typeface="Arial" pitchFamily="34" charset="0"/>
              <a:buChar char="•"/>
            </a:pPr>
            <a:r>
              <a:rPr lang="en-US" smtClean="0"/>
              <a:t>Fourth level</a:t>
            </a:r>
          </a:p>
          <a:p>
            <a:pPr marL="345981" lvl="4" indent="-345981" algn="l" defTabSz="914120"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105292233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lvl1pPr>
              <a:defRPr sz="5467"/>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7"/>
          </a:xfrm>
        </p:spPr>
        <p:txBody>
          <a:bodyPr/>
          <a:lstStyle>
            <a:lvl1pPr marL="341223" indent="-341223">
              <a:lnSpc>
                <a:spcPct val="90000"/>
              </a:lnSpc>
              <a:buSzPct val="80000"/>
              <a:buFont typeface="Arial" pitchFamily="34" charset="0"/>
              <a:buChar char="•"/>
              <a:defRPr sz="3200"/>
            </a:lvl1pPr>
            <a:lvl2pPr marL="626896" indent="-285673">
              <a:lnSpc>
                <a:spcPct val="90000"/>
              </a:lnSpc>
              <a:buSzPct val="80000"/>
              <a:buFont typeface="Arial" pitchFamily="34" charset="0"/>
              <a:buChar char="•"/>
              <a:defRPr sz="2800"/>
            </a:lvl2pPr>
            <a:lvl3pPr marL="914156" indent="-287261">
              <a:lnSpc>
                <a:spcPct val="90000"/>
              </a:lnSpc>
              <a:buSzPct val="80000"/>
              <a:buFont typeface="Arial" pitchFamily="34" charset="0"/>
              <a:buChar char="•"/>
              <a:defRPr sz="2400"/>
            </a:lvl3pPr>
            <a:lvl4pPr marL="1712453" indent="-225365">
              <a:lnSpc>
                <a:spcPct val="90000"/>
              </a:lnSpc>
              <a:buSzPct val="80000"/>
              <a:buFont typeface="Arial" pitchFamily="34" charset="0"/>
              <a:buChar char="•"/>
              <a:defRPr sz="2000"/>
            </a:lvl4pPr>
            <a:lvl5pPr marL="1944166" indent="-231710">
              <a:lnSpc>
                <a:spcPct val="90000"/>
              </a:lnSpc>
              <a:buSzPct val="80000"/>
              <a:buFont typeface="Arial" pitchFamily="34" charset="0"/>
              <a:buChar char="•"/>
              <a:defRPr sz="2000"/>
            </a:lvl5pPr>
            <a:lvl6pPr>
              <a:defRPr sz="1867"/>
            </a:lvl6pPr>
            <a:lvl7pPr>
              <a:defRPr sz="1867"/>
            </a:lvl7pPr>
            <a:lvl8pPr>
              <a:defRPr sz="1867"/>
            </a:lvl8pPr>
            <a:lvl9pPr>
              <a:defRPr sz="18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70" indent="-45707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300" indent="-45707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706" indent="-34281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9902" indent="-34281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267" indent="-34281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67"/>
            </a:lvl6pPr>
            <a:lvl7pPr>
              <a:defRPr sz="1867"/>
            </a:lvl7pPr>
            <a:lvl8pPr>
              <a:defRPr sz="1867"/>
            </a:lvl8pPr>
            <a:lvl9pPr>
              <a:defRPr sz="1867"/>
            </a:lvl9pPr>
          </a:lstStyle>
          <a:p>
            <a:pPr marL="341223" lvl="0" indent="-341223" algn="l" defTabSz="914120" rtl="0" eaLnBrk="1" latinLnBrk="0" hangingPunct="1">
              <a:lnSpc>
                <a:spcPct val="90000"/>
              </a:lnSpc>
              <a:spcBef>
                <a:spcPct val="20000"/>
              </a:spcBef>
              <a:buSzPct val="80000"/>
              <a:buFont typeface="Arial" pitchFamily="34" charset="0"/>
              <a:buChar char="•"/>
            </a:pPr>
            <a:r>
              <a:rPr lang="en-US" smtClean="0"/>
              <a:t>Click to edit Master text styles</a:t>
            </a:r>
          </a:p>
          <a:p>
            <a:pPr marL="341223" lvl="1" indent="-341223" algn="l" defTabSz="914120" rtl="0" eaLnBrk="1" latinLnBrk="0" hangingPunct="1">
              <a:lnSpc>
                <a:spcPct val="90000"/>
              </a:lnSpc>
              <a:spcBef>
                <a:spcPct val="20000"/>
              </a:spcBef>
              <a:buSzPct val="80000"/>
              <a:buFont typeface="Arial" pitchFamily="34" charset="0"/>
              <a:buChar char="•"/>
            </a:pPr>
            <a:r>
              <a:rPr lang="en-US" smtClean="0"/>
              <a:t>Second level</a:t>
            </a:r>
          </a:p>
          <a:p>
            <a:pPr marL="341223" lvl="2" indent="-341223" algn="l" defTabSz="914120" rtl="0" eaLnBrk="1" latinLnBrk="0" hangingPunct="1">
              <a:lnSpc>
                <a:spcPct val="90000"/>
              </a:lnSpc>
              <a:spcBef>
                <a:spcPct val="20000"/>
              </a:spcBef>
              <a:buSzPct val="80000"/>
              <a:buFont typeface="Arial" pitchFamily="34" charset="0"/>
              <a:buChar char="•"/>
            </a:pPr>
            <a:r>
              <a:rPr lang="en-US" smtClean="0"/>
              <a:t>Third level</a:t>
            </a:r>
          </a:p>
          <a:p>
            <a:pPr marL="341223" lvl="3" indent="-341223" algn="l" defTabSz="914120" rtl="0" eaLnBrk="1" latinLnBrk="0" hangingPunct="1">
              <a:lnSpc>
                <a:spcPct val="90000"/>
              </a:lnSpc>
              <a:spcBef>
                <a:spcPct val="20000"/>
              </a:spcBef>
              <a:buSzPct val="80000"/>
              <a:buFont typeface="Arial" pitchFamily="34" charset="0"/>
              <a:buChar char="•"/>
            </a:pPr>
            <a:r>
              <a:rPr lang="en-US" smtClean="0"/>
              <a:t>Fourth level</a:t>
            </a:r>
          </a:p>
          <a:p>
            <a:pPr marL="341223" lvl="4" indent="-341223" algn="l" defTabSz="914120"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985709564"/>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lvl1pPr>
              <a:defRPr sz="5467"/>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13"/>
            <a:ext cx="5487829" cy="443199"/>
          </a:xfrm>
        </p:spPr>
        <p:txBody>
          <a:bodyPr anchor="b"/>
          <a:lstStyle>
            <a:lvl1pPr marL="0" indent="0">
              <a:lnSpc>
                <a:spcPct val="90000"/>
              </a:lnSpc>
              <a:spcBef>
                <a:spcPts val="0"/>
              </a:spcBef>
              <a:buNone/>
              <a:defRPr sz="3200" b="0">
                <a:latin typeface="Segoe UI Light" pitchFamily="34" charset="0"/>
              </a:defRPr>
            </a:lvl1pPr>
            <a:lvl2pPr marL="457054" indent="0">
              <a:buNone/>
              <a:defRPr sz="2000" b="1"/>
            </a:lvl2pPr>
            <a:lvl3pPr marL="914120" indent="0">
              <a:buNone/>
              <a:defRPr sz="1867" b="1"/>
            </a:lvl3pPr>
            <a:lvl4pPr marL="1371178" indent="0">
              <a:buNone/>
              <a:defRPr sz="1600" b="1"/>
            </a:lvl4pPr>
            <a:lvl5pPr marL="1828241" indent="0">
              <a:buNone/>
              <a:defRPr sz="1600" b="1"/>
            </a:lvl5pPr>
            <a:lvl6pPr marL="2285292" indent="0">
              <a:buNone/>
              <a:defRPr sz="1600" b="1"/>
            </a:lvl6pPr>
            <a:lvl7pPr marL="2742358" indent="0">
              <a:buNone/>
              <a:defRPr sz="1600" b="1"/>
            </a:lvl7pPr>
            <a:lvl8pPr marL="3199419" indent="0">
              <a:buNone/>
              <a:defRPr sz="1600" b="1"/>
            </a:lvl8pPr>
            <a:lvl9pPr marL="365648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9"/>
            <a:ext cx="5486400" cy="1945148"/>
          </a:xfrm>
        </p:spPr>
        <p:txBody>
          <a:bodyPr/>
          <a:lstStyle>
            <a:lvl1pPr marL="403123" indent="-403123">
              <a:buSzPct val="80000"/>
              <a:buFont typeface="Arial" pitchFamily="34" charset="0"/>
              <a:buChar char="•"/>
              <a:defRPr sz="2800"/>
            </a:lvl1pPr>
            <a:lvl2pPr marL="744332" indent="-322177">
              <a:buSzPct val="80000"/>
              <a:buFont typeface="Arial" pitchFamily="34" charset="0"/>
              <a:buChar char="•"/>
              <a:defRPr sz="2800"/>
            </a:lvl2pPr>
            <a:lvl3pPr marL="1026840" indent="-282498" defTabSz="1030013">
              <a:buSzPct val="80000"/>
              <a:buFont typeface="Arial" pitchFamily="34" charset="0"/>
              <a:buChar char="•"/>
              <a:defRPr sz="2400"/>
            </a:lvl3pPr>
            <a:lvl4pPr marL="1317267" indent="-287261">
              <a:buSzPct val="80000"/>
              <a:buFont typeface="Arial" pitchFamily="34" charset="0"/>
              <a:buChar char="•"/>
              <a:defRPr sz="2000"/>
            </a:lvl4pPr>
            <a:lvl5pPr marL="1541053" indent="-22377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13"/>
            <a:ext cx="5487829" cy="443199"/>
          </a:xfrm>
        </p:spPr>
        <p:txBody>
          <a:bodyPr anchor="b"/>
          <a:lstStyle>
            <a:lvl1pPr marL="0" indent="0">
              <a:lnSpc>
                <a:spcPct val="90000"/>
              </a:lnSpc>
              <a:spcBef>
                <a:spcPts val="0"/>
              </a:spcBef>
              <a:buNone/>
              <a:defRPr sz="3200" b="0">
                <a:latin typeface="Segoe UI Light" pitchFamily="34" charset="0"/>
              </a:defRPr>
            </a:lvl1pPr>
            <a:lvl2pPr marL="457054" indent="0">
              <a:buNone/>
              <a:defRPr sz="2000" b="1"/>
            </a:lvl2pPr>
            <a:lvl3pPr marL="914120" indent="0">
              <a:buNone/>
              <a:defRPr sz="1867" b="1"/>
            </a:lvl3pPr>
            <a:lvl4pPr marL="1371178" indent="0">
              <a:buNone/>
              <a:defRPr sz="1600" b="1"/>
            </a:lvl4pPr>
            <a:lvl5pPr marL="1828241" indent="0">
              <a:buNone/>
              <a:defRPr sz="1600" b="1"/>
            </a:lvl5pPr>
            <a:lvl6pPr marL="2285292" indent="0">
              <a:buNone/>
              <a:defRPr sz="1600" b="1"/>
            </a:lvl6pPr>
            <a:lvl7pPr marL="2742358" indent="0">
              <a:buNone/>
              <a:defRPr sz="1600" b="1"/>
            </a:lvl7pPr>
            <a:lvl8pPr marL="3199419" indent="0">
              <a:buNone/>
              <a:defRPr sz="1600" b="1"/>
            </a:lvl8pPr>
            <a:lvl9pPr marL="365648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9"/>
            <a:ext cx="5487829" cy="1945148"/>
          </a:xfrm>
        </p:spPr>
        <p:txBody>
          <a:bodyPr/>
          <a:lstStyle>
            <a:lvl1pPr marL="296245" indent="-296245">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070" indent="-45707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4970" indent="-34281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2820" indent="-34281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147" indent="-34281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2820" indent="-342810">
              <a:defRPr sz="1600"/>
            </a:lvl6pPr>
            <a:lvl7pPr marL="1602949" indent="-285673">
              <a:defRPr sz="1600"/>
            </a:lvl7pPr>
            <a:lvl8pPr>
              <a:defRPr sz="1600"/>
            </a:lvl8pPr>
            <a:lvl9pPr>
              <a:defRPr sz="1600"/>
            </a:lvl9pPr>
          </a:lstStyle>
          <a:p>
            <a:pPr marL="403123" lvl="0" indent="-403123" algn="l" defTabSz="914120" rtl="0" eaLnBrk="1" latinLnBrk="0" hangingPunct="1">
              <a:lnSpc>
                <a:spcPct val="90000"/>
              </a:lnSpc>
              <a:spcBef>
                <a:spcPct val="20000"/>
              </a:spcBef>
              <a:buSzPct val="80000"/>
            </a:pPr>
            <a:r>
              <a:rPr lang="en-US" smtClean="0"/>
              <a:t>Click to edit Master text styles</a:t>
            </a:r>
          </a:p>
          <a:p>
            <a:pPr marL="403123" lvl="1" indent="-403123" algn="l" defTabSz="914120" rtl="0" eaLnBrk="1" latinLnBrk="0" hangingPunct="1">
              <a:lnSpc>
                <a:spcPct val="90000"/>
              </a:lnSpc>
              <a:spcBef>
                <a:spcPct val="20000"/>
              </a:spcBef>
              <a:buSzPct val="80000"/>
            </a:pPr>
            <a:r>
              <a:rPr lang="en-US" smtClean="0"/>
              <a:t>Second level</a:t>
            </a:r>
          </a:p>
          <a:p>
            <a:pPr marL="403123" lvl="2" indent="-403123" algn="l" defTabSz="914120" rtl="0" eaLnBrk="1" latinLnBrk="0" hangingPunct="1">
              <a:lnSpc>
                <a:spcPct val="90000"/>
              </a:lnSpc>
              <a:spcBef>
                <a:spcPct val="20000"/>
              </a:spcBef>
              <a:buSzPct val="80000"/>
            </a:pPr>
            <a:r>
              <a:rPr lang="en-US" smtClean="0"/>
              <a:t>Third level</a:t>
            </a:r>
          </a:p>
          <a:p>
            <a:pPr marL="403123" lvl="3" indent="-403123" algn="l" defTabSz="914120" rtl="0" eaLnBrk="1" latinLnBrk="0" hangingPunct="1">
              <a:lnSpc>
                <a:spcPct val="90000"/>
              </a:lnSpc>
              <a:spcBef>
                <a:spcPct val="20000"/>
              </a:spcBef>
              <a:buSzPct val="80000"/>
            </a:pPr>
            <a:r>
              <a:rPr lang="en-US" smtClean="0"/>
              <a:t>Fourth level</a:t>
            </a:r>
          </a:p>
          <a:p>
            <a:pPr marL="403123" lvl="4" indent="-403123" algn="l" defTabSz="914120"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351953090"/>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lvl1pPr>
              <a:defRPr sz="5467"/>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2" y="6344945"/>
            <a:ext cx="1371957" cy="436856"/>
          </a:xfrm>
          <a:prstGeom prst="rect">
            <a:avLst/>
          </a:prstGeom>
        </p:spPr>
      </p:pic>
    </p:spTree>
    <p:extLst>
      <p:ext uri="{BB962C8B-B14F-4D97-AF65-F5344CB8AC3E}">
        <p14:creationId xmlns:p14="http://schemas.microsoft.com/office/powerpoint/2010/main" val="210008025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999242549"/>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249"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4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120" rtl="0" eaLnBrk="1" latinLnBrk="0" hangingPunct="1">
              <a:lnSpc>
                <a:spcPct val="90000"/>
              </a:lnSpc>
              <a:spcBef>
                <a:spcPct val="0"/>
              </a:spcBef>
              <a:buNone/>
              <a:defRPr lang="en-US" sz="5467"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40775"/>
            <a:ext cx="6947121" cy="1195676"/>
          </a:xfrm>
        </p:spPr>
        <p:txBody>
          <a:bodyPr lIns="137124" tIns="137124" anchor="ctr" anchorCtr="0"/>
          <a:lstStyle>
            <a:lvl1pPr marL="574522" indent="-57134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5981" indent="-342810">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6" lvl="0" indent="0" algn="l" defTabSz="914120" rtl="0" eaLnBrk="1" latinLnBrk="0" hangingPunct="1">
              <a:lnSpc>
                <a:spcPct val="90000"/>
              </a:lnSpc>
              <a:spcBef>
                <a:spcPts val="0"/>
              </a:spcBef>
              <a:spcAft>
                <a:spcPts val="900"/>
              </a:spcAft>
              <a:buSzPct val="80000"/>
            </a:pPr>
            <a:r>
              <a:rPr lang="en-US" smtClean="0"/>
              <a:t>Click to edit Master text styles</a:t>
            </a:r>
          </a:p>
          <a:p>
            <a:pPr marL="3176" lvl="1" indent="0" algn="l" defTabSz="914120"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486" y="2133600"/>
            <a:ext cx="1865545"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1" tIns="41140" rIns="82281" bIns="41140" numCol="1" anchor="t" anchorCtr="0" compatLnSpc="1">
            <a:prstTxWarp prst="textNoShape">
              <a:avLst/>
            </a:prstTxWarp>
          </a:bodyPr>
          <a:lstStyle/>
          <a:p>
            <a:pPr defTabSz="1218663"/>
            <a:endParaRPr lang="en-US" sz="1600">
              <a:solidFill>
                <a:srgbClr val="292929"/>
              </a:solidFill>
            </a:endParaRPr>
          </a:p>
        </p:txBody>
      </p:sp>
    </p:spTree>
    <p:extLst>
      <p:ext uri="{BB962C8B-B14F-4D97-AF65-F5344CB8AC3E}">
        <p14:creationId xmlns:p14="http://schemas.microsoft.com/office/powerpoint/2010/main" val="2488982336"/>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1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85"/>
            <a:ext cx="4206384" cy="461665"/>
          </a:xfrm>
        </p:spPr>
        <p:txBody>
          <a:bodyPr>
            <a:noAutofit/>
          </a:bodyPr>
          <a:lstStyle>
            <a:lvl1pPr marL="0" indent="0" algn="l" defTabSz="914120"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054" indent="0" algn="ctr">
              <a:buNone/>
              <a:defRPr>
                <a:solidFill>
                  <a:schemeClr val="tx1">
                    <a:tint val="75000"/>
                  </a:schemeClr>
                </a:solidFill>
              </a:defRPr>
            </a:lvl2pPr>
            <a:lvl3pPr marL="914120" indent="0" algn="ctr">
              <a:buNone/>
              <a:defRPr>
                <a:solidFill>
                  <a:schemeClr val="tx1">
                    <a:tint val="75000"/>
                  </a:schemeClr>
                </a:solidFill>
              </a:defRPr>
            </a:lvl3pPr>
            <a:lvl4pPr marL="1371178" indent="0" algn="ctr">
              <a:buNone/>
              <a:defRPr>
                <a:solidFill>
                  <a:schemeClr val="tx1">
                    <a:tint val="75000"/>
                  </a:schemeClr>
                </a:solidFill>
              </a:defRPr>
            </a:lvl4pPr>
            <a:lvl5pPr marL="1828241" indent="0" algn="ctr">
              <a:buNone/>
              <a:defRPr>
                <a:solidFill>
                  <a:schemeClr val="tx1">
                    <a:tint val="75000"/>
                  </a:schemeClr>
                </a:solidFill>
              </a:defRPr>
            </a:lvl5pPr>
            <a:lvl6pPr marL="2285292" indent="0" algn="ctr">
              <a:buNone/>
              <a:defRPr>
                <a:solidFill>
                  <a:schemeClr val="tx1">
                    <a:tint val="75000"/>
                  </a:schemeClr>
                </a:solidFill>
              </a:defRPr>
            </a:lvl6pPr>
            <a:lvl7pPr marL="2742358" indent="0" algn="ctr">
              <a:buNone/>
              <a:defRPr>
                <a:solidFill>
                  <a:schemeClr val="tx1">
                    <a:tint val="75000"/>
                  </a:schemeClr>
                </a:solidFill>
              </a:defRPr>
            </a:lvl7pPr>
            <a:lvl8pPr marL="3199419" indent="0" algn="ctr">
              <a:buNone/>
              <a:defRPr>
                <a:solidFill>
                  <a:schemeClr val="tx1">
                    <a:tint val="75000"/>
                  </a:schemeClr>
                </a:solidFill>
              </a:defRPr>
            </a:lvl8pPr>
            <a:lvl9pPr marL="365648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20"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67"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5393" y="2136049"/>
            <a:ext cx="3500040"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714"/>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714"/>
              <a:endParaRPr lang="en-US" sz="2400">
                <a:solidFill>
                  <a:srgbClr val="292929"/>
                </a:solidFill>
              </a:endParaRPr>
            </a:p>
          </p:txBody>
        </p:sp>
      </p:grpSp>
    </p:spTree>
    <p:extLst>
      <p:ext uri="{BB962C8B-B14F-4D97-AF65-F5344CB8AC3E}">
        <p14:creationId xmlns:p14="http://schemas.microsoft.com/office/powerpoint/2010/main" val="305476082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ED7E3E-4A6D-48AC-A97A-EBEE88EF81A4}" type="datetimeFigureOut">
              <a:rPr lang="en-US" smtClean="0"/>
              <a:t>10/10/2013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16069590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1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85"/>
            <a:ext cx="4206384" cy="461665"/>
          </a:xfrm>
        </p:spPr>
        <p:txBody>
          <a:bodyPr>
            <a:noAutofit/>
          </a:bodyPr>
          <a:lstStyle>
            <a:lvl1pPr marL="0" indent="0" algn="l" defTabSz="914120"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054" indent="0" algn="ctr">
              <a:buNone/>
              <a:defRPr>
                <a:solidFill>
                  <a:schemeClr val="tx1">
                    <a:tint val="75000"/>
                  </a:schemeClr>
                </a:solidFill>
              </a:defRPr>
            </a:lvl2pPr>
            <a:lvl3pPr marL="914120" indent="0" algn="ctr">
              <a:buNone/>
              <a:defRPr>
                <a:solidFill>
                  <a:schemeClr val="tx1">
                    <a:tint val="75000"/>
                  </a:schemeClr>
                </a:solidFill>
              </a:defRPr>
            </a:lvl3pPr>
            <a:lvl4pPr marL="1371178" indent="0" algn="ctr">
              <a:buNone/>
              <a:defRPr>
                <a:solidFill>
                  <a:schemeClr val="tx1">
                    <a:tint val="75000"/>
                  </a:schemeClr>
                </a:solidFill>
              </a:defRPr>
            </a:lvl4pPr>
            <a:lvl5pPr marL="1828241" indent="0" algn="ctr">
              <a:buNone/>
              <a:defRPr>
                <a:solidFill>
                  <a:schemeClr val="tx1">
                    <a:tint val="75000"/>
                  </a:schemeClr>
                </a:solidFill>
              </a:defRPr>
            </a:lvl5pPr>
            <a:lvl6pPr marL="2285292" indent="0" algn="ctr">
              <a:buNone/>
              <a:defRPr>
                <a:solidFill>
                  <a:schemeClr val="tx1">
                    <a:tint val="75000"/>
                  </a:schemeClr>
                </a:solidFill>
              </a:defRPr>
            </a:lvl6pPr>
            <a:lvl7pPr marL="2742358" indent="0" algn="ctr">
              <a:buNone/>
              <a:defRPr>
                <a:solidFill>
                  <a:schemeClr val="tx1">
                    <a:tint val="75000"/>
                  </a:schemeClr>
                </a:solidFill>
              </a:defRPr>
            </a:lvl7pPr>
            <a:lvl8pPr marL="3199419" indent="0" algn="ctr">
              <a:buNone/>
              <a:defRPr>
                <a:solidFill>
                  <a:schemeClr val="tx1">
                    <a:tint val="75000"/>
                  </a:schemeClr>
                </a:solidFill>
              </a:defRPr>
            </a:lvl8pPr>
            <a:lvl9pPr marL="365648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20"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67"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4126" y="2008093"/>
            <a:ext cx="2269668"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9" rIns="91416" bIns="45709" numCol="1" anchor="t" anchorCtr="0" compatLnSpc="1">
            <a:prstTxWarp prst="textNoShape">
              <a:avLst/>
            </a:prstTxWarp>
          </a:bodyPr>
          <a:lstStyle/>
          <a:p>
            <a:pPr defTabSz="1218714"/>
            <a:endParaRPr lang="en-US" sz="2400">
              <a:solidFill>
                <a:srgbClr val="292929"/>
              </a:solidFill>
            </a:endParaRPr>
          </a:p>
        </p:txBody>
      </p:sp>
    </p:spTree>
    <p:extLst>
      <p:ext uri="{BB962C8B-B14F-4D97-AF65-F5344CB8AC3E}">
        <p14:creationId xmlns:p14="http://schemas.microsoft.com/office/powerpoint/2010/main" val="737879321"/>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1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85"/>
            <a:ext cx="4206384" cy="461665"/>
          </a:xfrm>
        </p:spPr>
        <p:txBody>
          <a:bodyPr>
            <a:noAutofit/>
          </a:bodyPr>
          <a:lstStyle>
            <a:lvl1pPr marL="0" indent="0" algn="l" defTabSz="914120"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054" indent="0" algn="ctr">
              <a:buNone/>
              <a:defRPr>
                <a:solidFill>
                  <a:schemeClr val="tx1">
                    <a:tint val="75000"/>
                  </a:schemeClr>
                </a:solidFill>
              </a:defRPr>
            </a:lvl2pPr>
            <a:lvl3pPr marL="914120" indent="0" algn="ctr">
              <a:buNone/>
              <a:defRPr>
                <a:solidFill>
                  <a:schemeClr val="tx1">
                    <a:tint val="75000"/>
                  </a:schemeClr>
                </a:solidFill>
              </a:defRPr>
            </a:lvl3pPr>
            <a:lvl4pPr marL="1371178" indent="0" algn="ctr">
              <a:buNone/>
              <a:defRPr>
                <a:solidFill>
                  <a:schemeClr val="tx1">
                    <a:tint val="75000"/>
                  </a:schemeClr>
                </a:solidFill>
              </a:defRPr>
            </a:lvl4pPr>
            <a:lvl5pPr marL="1828241" indent="0" algn="ctr">
              <a:buNone/>
              <a:defRPr>
                <a:solidFill>
                  <a:schemeClr val="tx1">
                    <a:tint val="75000"/>
                  </a:schemeClr>
                </a:solidFill>
              </a:defRPr>
            </a:lvl5pPr>
            <a:lvl6pPr marL="2285292" indent="0" algn="ctr">
              <a:buNone/>
              <a:defRPr>
                <a:solidFill>
                  <a:schemeClr val="tx1">
                    <a:tint val="75000"/>
                  </a:schemeClr>
                </a:solidFill>
              </a:defRPr>
            </a:lvl6pPr>
            <a:lvl7pPr marL="2742358" indent="0" algn="ctr">
              <a:buNone/>
              <a:defRPr>
                <a:solidFill>
                  <a:schemeClr val="tx1">
                    <a:tint val="75000"/>
                  </a:schemeClr>
                </a:solidFill>
              </a:defRPr>
            </a:lvl7pPr>
            <a:lvl8pPr marL="3199419" indent="0" algn="ctr">
              <a:buNone/>
              <a:defRPr>
                <a:solidFill>
                  <a:schemeClr val="tx1">
                    <a:tint val="75000"/>
                  </a:schemeClr>
                </a:solidFill>
              </a:defRPr>
            </a:lvl8pPr>
            <a:lvl9pPr marL="365648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20"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67"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6631" y="2242943"/>
            <a:ext cx="3177741"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714"/>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714"/>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714"/>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714"/>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714"/>
              <a:endParaRPr lang="en-US" sz="1600">
                <a:solidFill>
                  <a:srgbClr val="292929"/>
                </a:solidFill>
              </a:endParaRPr>
            </a:p>
          </p:txBody>
        </p:sp>
      </p:grpSp>
    </p:spTree>
    <p:extLst>
      <p:ext uri="{BB962C8B-B14F-4D97-AF65-F5344CB8AC3E}">
        <p14:creationId xmlns:p14="http://schemas.microsoft.com/office/powerpoint/2010/main" val="2457895387"/>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1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85"/>
            <a:ext cx="4206384" cy="461665"/>
          </a:xfrm>
        </p:spPr>
        <p:txBody>
          <a:bodyPr>
            <a:noAutofit/>
          </a:bodyPr>
          <a:lstStyle>
            <a:lvl1pPr marL="0" indent="0" algn="l" defTabSz="914120"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054" indent="0" algn="ctr">
              <a:buNone/>
              <a:defRPr>
                <a:solidFill>
                  <a:schemeClr val="tx1">
                    <a:tint val="75000"/>
                  </a:schemeClr>
                </a:solidFill>
              </a:defRPr>
            </a:lvl2pPr>
            <a:lvl3pPr marL="914120" indent="0" algn="ctr">
              <a:buNone/>
              <a:defRPr>
                <a:solidFill>
                  <a:schemeClr val="tx1">
                    <a:tint val="75000"/>
                  </a:schemeClr>
                </a:solidFill>
              </a:defRPr>
            </a:lvl3pPr>
            <a:lvl4pPr marL="1371178" indent="0" algn="ctr">
              <a:buNone/>
              <a:defRPr>
                <a:solidFill>
                  <a:schemeClr val="tx1">
                    <a:tint val="75000"/>
                  </a:schemeClr>
                </a:solidFill>
              </a:defRPr>
            </a:lvl4pPr>
            <a:lvl5pPr marL="1828241" indent="0" algn="ctr">
              <a:buNone/>
              <a:defRPr>
                <a:solidFill>
                  <a:schemeClr val="tx1">
                    <a:tint val="75000"/>
                  </a:schemeClr>
                </a:solidFill>
              </a:defRPr>
            </a:lvl5pPr>
            <a:lvl6pPr marL="2285292" indent="0" algn="ctr">
              <a:buNone/>
              <a:defRPr>
                <a:solidFill>
                  <a:schemeClr val="tx1">
                    <a:tint val="75000"/>
                  </a:schemeClr>
                </a:solidFill>
              </a:defRPr>
            </a:lvl6pPr>
            <a:lvl7pPr marL="2742358" indent="0" algn="ctr">
              <a:buNone/>
              <a:defRPr>
                <a:solidFill>
                  <a:schemeClr val="tx1">
                    <a:tint val="75000"/>
                  </a:schemeClr>
                </a:solidFill>
              </a:defRPr>
            </a:lvl7pPr>
            <a:lvl8pPr marL="3199419" indent="0" algn="ctr">
              <a:buNone/>
              <a:defRPr>
                <a:solidFill>
                  <a:schemeClr val="tx1">
                    <a:tint val="75000"/>
                  </a:schemeClr>
                </a:solidFill>
              </a:defRPr>
            </a:lvl8pPr>
            <a:lvl9pPr marL="365648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20"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67"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5674" y="1932605"/>
            <a:ext cx="3014117"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1" tIns="41140" rIns="82281" bIns="41140" numCol="1" anchor="t" anchorCtr="0" compatLnSpc="1">
            <a:prstTxWarp prst="textNoShape">
              <a:avLst/>
            </a:prstTxWarp>
          </a:bodyPr>
          <a:lstStyle/>
          <a:p>
            <a:pPr defTabSz="1218714"/>
            <a:endParaRPr lang="en-US" sz="1600">
              <a:solidFill>
                <a:srgbClr val="292929"/>
              </a:solidFill>
            </a:endParaRPr>
          </a:p>
        </p:txBody>
      </p:sp>
    </p:spTree>
    <p:extLst>
      <p:ext uri="{BB962C8B-B14F-4D97-AF65-F5344CB8AC3E}">
        <p14:creationId xmlns:p14="http://schemas.microsoft.com/office/powerpoint/2010/main" val="262601675"/>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1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85"/>
            <a:ext cx="4206384" cy="461665"/>
          </a:xfrm>
        </p:spPr>
        <p:txBody>
          <a:bodyPr>
            <a:noAutofit/>
          </a:bodyPr>
          <a:lstStyle>
            <a:lvl1pPr marL="0" indent="0" algn="l" defTabSz="914120"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054" indent="0" algn="ctr">
              <a:buNone/>
              <a:defRPr>
                <a:solidFill>
                  <a:schemeClr val="tx1">
                    <a:tint val="75000"/>
                  </a:schemeClr>
                </a:solidFill>
              </a:defRPr>
            </a:lvl2pPr>
            <a:lvl3pPr marL="914120" indent="0" algn="ctr">
              <a:buNone/>
              <a:defRPr>
                <a:solidFill>
                  <a:schemeClr val="tx1">
                    <a:tint val="75000"/>
                  </a:schemeClr>
                </a:solidFill>
              </a:defRPr>
            </a:lvl3pPr>
            <a:lvl4pPr marL="1371178" indent="0" algn="ctr">
              <a:buNone/>
              <a:defRPr>
                <a:solidFill>
                  <a:schemeClr val="tx1">
                    <a:tint val="75000"/>
                  </a:schemeClr>
                </a:solidFill>
              </a:defRPr>
            </a:lvl4pPr>
            <a:lvl5pPr marL="1828241" indent="0" algn="ctr">
              <a:buNone/>
              <a:defRPr>
                <a:solidFill>
                  <a:schemeClr val="tx1">
                    <a:tint val="75000"/>
                  </a:schemeClr>
                </a:solidFill>
              </a:defRPr>
            </a:lvl5pPr>
            <a:lvl6pPr marL="2285292" indent="0" algn="ctr">
              <a:buNone/>
              <a:defRPr>
                <a:solidFill>
                  <a:schemeClr val="tx1">
                    <a:tint val="75000"/>
                  </a:schemeClr>
                </a:solidFill>
              </a:defRPr>
            </a:lvl6pPr>
            <a:lvl7pPr marL="2742358" indent="0" algn="ctr">
              <a:buNone/>
              <a:defRPr>
                <a:solidFill>
                  <a:schemeClr val="tx1">
                    <a:tint val="75000"/>
                  </a:schemeClr>
                </a:solidFill>
              </a:defRPr>
            </a:lvl7pPr>
            <a:lvl8pPr marL="3199419" indent="0" algn="ctr">
              <a:buNone/>
              <a:defRPr>
                <a:solidFill>
                  <a:schemeClr val="tx1">
                    <a:tint val="75000"/>
                  </a:schemeClr>
                </a:solidFill>
              </a:defRPr>
            </a:lvl8pPr>
            <a:lvl9pPr marL="365648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20"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67"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5085"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714"/>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714"/>
              <a:endParaRPr lang="en-US" sz="2400">
                <a:solidFill>
                  <a:srgbClr val="292929"/>
                </a:solidFill>
              </a:endParaRPr>
            </a:p>
          </p:txBody>
        </p:sp>
      </p:grpSp>
    </p:spTree>
    <p:extLst>
      <p:ext uri="{BB962C8B-B14F-4D97-AF65-F5344CB8AC3E}">
        <p14:creationId xmlns:p14="http://schemas.microsoft.com/office/powerpoint/2010/main" val="3491869880"/>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2"/>
            <a:ext cx="10696187"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61"/>
            <a:ext cx="2507213" cy="291353"/>
          </a:xfrm>
          <a:prstGeom prst="rect">
            <a:avLst/>
          </a:prstGeom>
        </p:spPr>
      </p:pic>
    </p:spTree>
    <p:extLst>
      <p:ext uri="{BB962C8B-B14F-4D97-AF65-F5344CB8AC3E}">
        <p14:creationId xmlns:p14="http://schemas.microsoft.com/office/powerpoint/2010/main" val="699609204"/>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2300" y="3140275"/>
            <a:ext cx="3547400" cy="577452"/>
          </a:xfrm>
          <a:prstGeom prst="rect">
            <a:avLst/>
          </a:prstGeom>
          <a:noFill/>
          <a:ln>
            <a:noFill/>
          </a:ln>
        </p:spPr>
      </p:pic>
      <p:sp>
        <p:nvSpPr>
          <p:cNvPr id="3" name="Text Box 3"/>
          <p:cNvSpPr txBox="1">
            <a:spLocks noChangeArrowheads="1"/>
          </p:cNvSpPr>
          <p:nvPr/>
        </p:nvSpPr>
        <p:spPr bwMode="blackWhite">
          <a:xfrm>
            <a:off x="508000" y="6083575"/>
            <a:ext cx="11176000" cy="400264"/>
          </a:xfrm>
          <a:prstGeom prst="rect">
            <a:avLst/>
          </a:prstGeom>
          <a:noFill/>
          <a:ln w="12700">
            <a:noFill/>
            <a:miter lim="800000"/>
            <a:headEnd type="none" w="sm" len="sm"/>
            <a:tailEnd type="none" w="sm" len="sm"/>
          </a:ln>
          <a:effectLst/>
        </p:spPr>
        <p:txBody>
          <a:bodyPr vert="horz" wrap="square" lIns="91401" tIns="45701" rIns="91401" bIns="45701" numCol="1" anchor="t" anchorCtr="0" compatLnSpc="1">
            <a:prstTxWarp prst="textNoShape">
              <a:avLst/>
            </a:prstTxWarp>
            <a:spAutoFit/>
          </a:bodyPr>
          <a:lstStyle/>
          <a:p>
            <a:pPr algn="ctr" defTabSz="913856" eaLnBrk="0" hangingPunct="0"/>
            <a:r>
              <a:rPr lang="en-US" sz="667" dirty="0">
                <a:solidFill>
                  <a:srgbClr val="FFFFFF">
                    <a:alpha val="99000"/>
                  </a:srgbClr>
                </a:solidFill>
                <a:cs typeface="Arial" charset="0"/>
              </a:rPr>
              <a:t>© </a:t>
            </a:r>
            <a:r>
              <a:rPr lang="en-US" sz="667" dirty="0" smtClean="0">
                <a:solidFill>
                  <a:srgbClr val="FFFFFF">
                    <a:alpha val="99000"/>
                  </a:srgbClr>
                </a:solidFill>
                <a:cs typeface="Arial" charset="0"/>
              </a:rPr>
              <a:t>2012 Microsoft </a:t>
            </a:r>
            <a:r>
              <a:rPr lang="en-US" sz="667"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3856" eaLnBrk="0" hangingPunct="0"/>
            <a:r>
              <a:rPr lang="en-US" sz="667"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667" dirty="0" smtClean="0">
                <a:solidFill>
                  <a:srgbClr val="FFFFFF">
                    <a:alpha val="99000"/>
                  </a:srgbClr>
                </a:solidFill>
                <a:cs typeface="Arial" charset="0"/>
              </a:rPr>
              <a:t>MICROSOFT </a:t>
            </a:r>
            <a:r>
              <a:rPr lang="en-US" sz="667"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80346478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898" y="2892713"/>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120"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897" y="4343412"/>
            <a:ext cx="7515595"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120"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63"/>
            <a:ext cx="1596068"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7" cy="290339"/>
          </a:xfrm>
          <a:prstGeom prst="rect">
            <a:avLst/>
          </a:prstGeom>
        </p:spPr>
      </p:pic>
    </p:spTree>
    <p:extLst>
      <p:ext uri="{BB962C8B-B14F-4D97-AF65-F5344CB8AC3E}">
        <p14:creationId xmlns:p14="http://schemas.microsoft.com/office/powerpoint/2010/main" val="3265968496"/>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244" indent="-460244">
              <a:buClr>
                <a:srgbClr val="FFFFFF"/>
              </a:buClr>
              <a:buSzPct val="70000"/>
              <a:buFontTx/>
              <a:buBlip>
                <a:blip r:embed="rId2"/>
              </a:buBlip>
              <a:defRPr>
                <a:gradFill>
                  <a:gsLst>
                    <a:gs pos="0">
                      <a:srgbClr val="FFFFFF"/>
                    </a:gs>
                    <a:gs pos="86000">
                      <a:srgbClr val="FFFFFF"/>
                    </a:gs>
                  </a:gsLst>
                  <a:lin ang="5400000" scaled="0"/>
                </a:gradFill>
              </a:defRPr>
            </a:lvl1pPr>
            <a:lvl2pPr marL="855433" indent="-395187">
              <a:buClr>
                <a:srgbClr val="FFFFFF"/>
              </a:buClr>
              <a:buSzPct val="70000"/>
              <a:buFontTx/>
              <a:buBlip>
                <a:blip r:embed="rId2"/>
              </a:buBlip>
              <a:defRPr>
                <a:gradFill>
                  <a:gsLst>
                    <a:gs pos="0">
                      <a:srgbClr val="FFFFFF"/>
                    </a:gs>
                    <a:gs pos="86000">
                      <a:srgbClr val="FFFFFF"/>
                    </a:gs>
                  </a:gsLst>
                  <a:lin ang="5400000" scaled="0"/>
                </a:gradFill>
              </a:defRPr>
            </a:lvl2pPr>
            <a:lvl3pPr marL="1258557" indent="-403123">
              <a:buClr>
                <a:srgbClr val="FFFFFF"/>
              </a:buClr>
              <a:buSzPct val="70000"/>
              <a:buFontTx/>
              <a:buBlip>
                <a:blip r:embed="rId2"/>
              </a:buBlip>
              <a:defRPr>
                <a:gradFill>
                  <a:gsLst>
                    <a:gs pos="0">
                      <a:srgbClr val="FFFFFF"/>
                    </a:gs>
                    <a:gs pos="86000">
                      <a:srgbClr val="FFFFFF"/>
                    </a:gs>
                  </a:gsLst>
                  <a:lin ang="5400000" scaled="0"/>
                </a:gradFill>
              </a:defRPr>
            </a:lvl3pPr>
            <a:lvl4pPr marL="1604528" indent="-345981">
              <a:buClr>
                <a:srgbClr val="FFFFFF"/>
              </a:buClr>
              <a:buSzPct val="70000"/>
              <a:buFontTx/>
              <a:buBlip>
                <a:blip r:embed="rId2"/>
              </a:buBlip>
              <a:defRPr>
                <a:gradFill>
                  <a:gsLst>
                    <a:gs pos="0">
                      <a:srgbClr val="FFFFFF"/>
                    </a:gs>
                    <a:gs pos="86000">
                      <a:srgbClr val="FFFFFF"/>
                    </a:gs>
                  </a:gsLst>
                  <a:lin ang="5400000" scaled="0"/>
                </a:gradFill>
              </a:defRPr>
            </a:lvl4pPr>
            <a:lvl5pPr marL="1941001" indent="-336461">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2145404"/>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244" indent="-460244">
              <a:buClr>
                <a:srgbClr val="FFFFFF"/>
              </a:buClr>
              <a:buSzPct val="70000"/>
              <a:buFontTx/>
              <a:buBlip>
                <a:blip r:embed="rId2"/>
              </a:buBlip>
              <a:defRPr>
                <a:gradFill>
                  <a:gsLst>
                    <a:gs pos="0">
                      <a:srgbClr val="FFFFFF"/>
                    </a:gs>
                    <a:gs pos="86000">
                      <a:srgbClr val="FFFFFF"/>
                    </a:gs>
                  </a:gsLst>
                  <a:lin ang="5400000" scaled="0"/>
                </a:gradFill>
              </a:defRPr>
            </a:lvl1pPr>
            <a:lvl2pPr marL="855433" indent="-395187">
              <a:buClr>
                <a:srgbClr val="FFFFFF"/>
              </a:buClr>
              <a:buSzPct val="70000"/>
              <a:buFontTx/>
              <a:buBlip>
                <a:blip r:embed="rId2"/>
              </a:buBlip>
              <a:defRPr>
                <a:gradFill>
                  <a:gsLst>
                    <a:gs pos="0">
                      <a:srgbClr val="FFFFFF"/>
                    </a:gs>
                    <a:gs pos="86000">
                      <a:srgbClr val="FFFFFF"/>
                    </a:gs>
                  </a:gsLst>
                  <a:lin ang="5400000" scaled="0"/>
                </a:gradFill>
              </a:defRPr>
            </a:lvl2pPr>
            <a:lvl3pPr marL="1258557" indent="-403123">
              <a:buClr>
                <a:srgbClr val="FFFFFF"/>
              </a:buClr>
              <a:buSzPct val="70000"/>
              <a:buFontTx/>
              <a:buBlip>
                <a:blip r:embed="rId2"/>
              </a:buBlip>
              <a:defRPr>
                <a:gradFill>
                  <a:gsLst>
                    <a:gs pos="0">
                      <a:srgbClr val="FFFFFF"/>
                    </a:gs>
                    <a:gs pos="86000">
                      <a:srgbClr val="FFFFFF"/>
                    </a:gs>
                  </a:gsLst>
                  <a:lin ang="5400000" scaled="0"/>
                </a:gradFill>
              </a:defRPr>
            </a:lvl3pPr>
            <a:lvl4pPr marL="1604528" indent="-345981">
              <a:buClr>
                <a:srgbClr val="FFFFFF"/>
              </a:buClr>
              <a:buSzPct val="70000"/>
              <a:buFontTx/>
              <a:buBlip>
                <a:blip r:embed="rId2"/>
              </a:buBlip>
              <a:defRPr>
                <a:gradFill>
                  <a:gsLst>
                    <a:gs pos="0">
                      <a:srgbClr val="FFFFFF"/>
                    </a:gs>
                    <a:gs pos="86000">
                      <a:srgbClr val="FFFFFF"/>
                    </a:gs>
                  </a:gsLst>
                  <a:lin ang="5400000" scaled="0"/>
                </a:gradFill>
              </a:defRPr>
            </a:lvl4pPr>
            <a:lvl5pPr marL="1941001" indent="-336461">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92001" cy="619125"/>
          </a:xfrm>
          <a:solidFill>
            <a:srgbClr val="FFFF99"/>
          </a:solidFill>
        </p:spPr>
        <p:txBody>
          <a:bodyPr wrap="square" lIns="114266" tIns="57128" rIns="114266" bIns="57128"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916773076"/>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1"/>
            <a:ext cx="11151917" cy="2111347"/>
          </a:xfrm>
          <a:prstGeom prst="rect">
            <a:avLst/>
          </a:prstGeom>
        </p:spPr>
        <p:txBody>
          <a:bodyPr/>
          <a:lstStyle>
            <a:lvl1pPr marL="284146" indent="-284146">
              <a:buFont typeface="Wingdings" pitchFamily="2" charset="2"/>
              <a:buChar char=""/>
              <a:defRPr sz="4000"/>
            </a:lvl1pPr>
            <a:lvl2pPr marL="517495" indent="-233349">
              <a:buFont typeface="Wingdings" pitchFamily="2" charset="2"/>
              <a:buChar char=""/>
              <a:defRPr>
                <a:latin typeface="+mn-lt"/>
              </a:defRPr>
            </a:lvl2pPr>
            <a:lvl3pPr marL="741320" indent="-223825">
              <a:buFont typeface="Wingdings" pitchFamily="2" charset="2"/>
              <a:buChar char=""/>
              <a:tabLst/>
              <a:defRPr>
                <a:latin typeface="+mn-lt"/>
              </a:defRPr>
            </a:lvl3pPr>
            <a:lvl4pPr marL="914346" indent="-173026">
              <a:buFont typeface="Wingdings" pitchFamily="2" charset="2"/>
              <a:buChar char=""/>
              <a:defRPr>
                <a:latin typeface="+mn-lt"/>
              </a:defRPr>
            </a:lvl4pPr>
            <a:lvl5pPr marL="1087374" indent="-173026">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36407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ED7E3E-4A6D-48AC-A97A-EBEE88EF81A4}" type="datetimeFigureOut">
              <a:rPr lang="en-US" smtClean="0"/>
              <a:t>10/10/2013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29527696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50" y="2109543"/>
            <a:ext cx="10240453" cy="997196"/>
          </a:xfrm>
        </p:spPr>
        <p:txBody>
          <a:bodyPr anchor="b" anchorCtr="0"/>
          <a:lstStyle>
            <a:lvl1pPr>
              <a:defRPr sz="7200" spc="-151"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50" y="3425827"/>
            <a:ext cx="10240453" cy="498599"/>
          </a:xfrm>
        </p:spPr>
        <p:txBody>
          <a:bodyPr>
            <a:noAutofit/>
          </a:bodyPr>
          <a:lstStyle>
            <a:lvl1pPr marL="0" indent="0">
              <a:spcBef>
                <a:spcPts val="0"/>
              </a:spcBef>
              <a:buNone/>
              <a:defRPr spc="-71"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7912738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61" y="2234115"/>
            <a:ext cx="8375703" cy="1359196"/>
          </a:xfrm>
        </p:spPr>
        <p:txBody>
          <a:bodyPr anchor="ctr" anchorCtr="0">
            <a:noAutofit/>
          </a:bodyPr>
          <a:lstStyle>
            <a:lvl1pPr>
              <a:lnSpc>
                <a:spcPct val="90000"/>
              </a:lnSpc>
              <a:defRPr sz="6667"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62" y="4612354"/>
            <a:ext cx="5455753" cy="1144929"/>
          </a:xfrm>
        </p:spPr>
        <p:txBody>
          <a:bodyPr/>
          <a:lstStyle>
            <a:lvl1pPr marL="0" indent="0">
              <a:buFont typeface="Arial" pitchFamily="34" charset="0"/>
              <a:buNone/>
              <a:defRPr sz="2400">
                <a:solidFill>
                  <a:schemeClr val="bg1">
                    <a:alpha val="98000"/>
                  </a:schemeClr>
                </a:solidFill>
                <a:latin typeface="+mj-lt"/>
              </a:defRPr>
            </a:lvl1pPr>
            <a:lvl2pPr marL="460244" indent="0">
              <a:buFont typeface="Arial" pitchFamily="34" charset="0"/>
              <a:buNone/>
              <a:defRPr/>
            </a:lvl2pPr>
            <a:lvl3pPr marL="855433" indent="0">
              <a:buFont typeface="Arial" pitchFamily="34" charset="0"/>
              <a:buNone/>
              <a:defRPr/>
            </a:lvl3pPr>
            <a:lvl4pPr marL="1258557" indent="0">
              <a:buFont typeface="Arial" pitchFamily="34" charset="0"/>
              <a:buNone/>
              <a:defRPr/>
            </a:lvl4pPr>
            <a:lvl5pPr marL="1604528"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7" cy="290339"/>
          </a:xfrm>
          <a:prstGeom prst="rect">
            <a:avLst/>
          </a:prstGeom>
        </p:spPr>
      </p:pic>
    </p:spTree>
    <p:extLst>
      <p:ext uri="{BB962C8B-B14F-4D97-AF65-F5344CB8AC3E}">
        <p14:creationId xmlns:p14="http://schemas.microsoft.com/office/powerpoint/2010/main" val="3697145643"/>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lvl1pPr>
              <a:defRPr sz="5467"/>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6"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6"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557" indent="-40312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528" indent="-34598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001" indent="-3364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2566853790"/>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lvl1pPr algn="l" defTabSz="914120" rtl="0" eaLnBrk="1" latinLnBrk="0" hangingPunct="1">
              <a:lnSpc>
                <a:spcPct val="90000"/>
              </a:lnSpc>
              <a:spcBef>
                <a:spcPct val="0"/>
              </a:spcBef>
              <a:buNone/>
              <a:defRPr lang="en-US" sz="5467"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2035429"/>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796" indent="-34281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0" indent="-342810">
              <a:spcBef>
                <a:spcPts val="0"/>
              </a:spcBef>
              <a:spcAft>
                <a:spcPts val="400"/>
              </a:spcAft>
              <a:buFont typeface="Arial" pitchFamily="34" charset="0"/>
              <a:buChar char="•"/>
              <a:defRPr/>
            </a:lvl5pPr>
            <a:lvl6pPr marL="1033182" indent="-342810">
              <a:buFont typeface="Arial" pitchFamily="34" charset="0"/>
              <a:buChar char="•"/>
              <a:defRPr sz="2400">
                <a:gradFill>
                  <a:gsLst>
                    <a:gs pos="0">
                      <a:srgbClr val="595959"/>
                    </a:gs>
                    <a:gs pos="86000">
                      <a:srgbClr val="595959"/>
                    </a:gs>
                  </a:gsLst>
                  <a:lin ang="5400000" scaled="0"/>
                </a:gradFill>
              </a:defRPr>
            </a:lvl6pPr>
            <a:lvl7pPr marL="1255381" indent="-225365">
              <a:defRPr>
                <a:gradFill>
                  <a:gsLst>
                    <a:gs pos="0">
                      <a:srgbClr val="595959"/>
                    </a:gs>
                    <a:gs pos="86000">
                      <a:srgbClr val="595959"/>
                    </a:gs>
                  </a:gsLst>
                  <a:lin ang="5400000" scaled="0"/>
                </a:gradFill>
              </a:defRPr>
            </a:lvl7pPr>
            <a:lvl8pPr marL="1487091" indent="-231710">
              <a:defRPr>
                <a:gradFill>
                  <a:gsLst>
                    <a:gs pos="0">
                      <a:srgbClr val="595959"/>
                    </a:gs>
                    <a:gs pos="86000">
                      <a:srgbClr val="595959"/>
                    </a:gs>
                  </a:gsLst>
                  <a:lin ang="5400000" scaled="0"/>
                </a:gradFill>
              </a:defRPr>
            </a:lvl8pPr>
          </a:lstStyle>
          <a:p>
            <a:pPr marL="345981" lvl="0" indent="-345981" algn="l" defTabSz="914120" rtl="0" eaLnBrk="1" latinLnBrk="0" hangingPunct="1">
              <a:lnSpc>
                <a:spcPct val="90000"/>
              </a:lnSpc>
              <a:spcBef>
                <a:spcPct val="20000"/>
              </a:spcBef>
              <a:buSzPct val="90000"/>
              <a:buFont typeface="Arial" pitchFamily="34" charset="0"/>
              <a:buChar char="•"/>
            </a:pPr>
            <a:r>
              <a:rPr lang="en-US" smtClean="0"/>
              <a:t>Click to edit Master text styles</a:t>
            </a:r>
          </a:p>
          <a:p>
            <a:pPr marL="345981" lvl="1" indent="-345981" algn="l" defTabSz="914120" rtl="0" eaLnBrk="1" latinLnBrk="0" hangingPunct="1">
              <a:lnSpc>
                <a:spcPct val="90000"/>
              </a:lnSpc>
              <a:spcBef>
                <a:spcPct val="20000"/>
              </a:spcBef>
              <a:buSzPct val="90000"/>
              <a:buFont typeface="Arial" pitchFamily="34" charset="0"/>
              <a:buChar char="•"/>
            </a:pPr>
            <a:r>
              <a:rPr lang="en-US" smtClean="0"/>
              <a:t>Second level</a:t>
            </a:r>
          </a:p>
          <a:p>
            <a:pPr marL="345981" lvl="2" indent="-345981" algn="l" defTabSz="914120" rtl="0" eaLnBrk="1" latinLnBrk="0" hangingPunct="1">
              <a:lnSpc>
                <a:spcPct val="90000"/>
              </a:lnSpc>
              <a:spcBef>
                <a:spcPct val="20000"/>
              </a:spcBef>
              <a:buSzPct val="90000"/>
              <a:buFont typeface="Arial" pitchFamily="34" charset="0"/>
              <a:buChar char="•"/>
            </a:pPr>
            <a:r>
              <a:rPr lang="en-US" smtClean="0"/>
              <a:t>Third level</a:t>
            </a:r>
          </a:p>
          <a:p>
            <a:pPr marL="345981" lvl="3" indent="-345981" algn="l" defTabSz="914120" rtl="0" eaLnBrk="1" latinLnBrk="0" hangingPunct="1">
              <a:lnSpc>
                <a:spcPct val="90000"/>
              </a:lnSpc>
              <a:spcBef>
                <a:spcPct val="20000"/>
              </a:spcBef>
              <a:buSzPct val="90000"/>
              <a:buFont typeface="Arial" pitchFamily="34" charset="0"/>
              <a:buChar char="•"/>
            </a:pPr>
            <a:r>
              <a:rPr lang="en-US" smtClean="0"/>
              <a:t>Fourth level</a:t>
            </a:r>
          </a:p>
          <a:p>
            <a:pPr marL="345981" lvl="4" indent="-345981" algn="l" defTabSz="914120"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425140800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lvl1pPr>
              <a:defRPr sz="5467"/>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7"/>
          </a:xfrm>
        </p:spPr>
        <p:txBody>
          <a:bodyPr/>
          <a:lstStyle>
            <a:lvl1pPr marL="341223" indent="-341223">
              <a:lnSpc>
                <a:spcPct val="90000"/>
              </a:lnSpc>
              <a:buSzPct val="80000"/>
              <a:buFont typeface="Arial" pitchFamily="34" charset="0"/>
              <a:buChar char="•"/>
              <a:defRPr sz="3200"/>
            </a:lvl1pPr>
            <a:lvl2pPr marL="626896" indent="-285673">
              <a:lnSpc>
                <a:spcPct val="90000"/>
              </a:lnSpc>
              <a:buSzPct val="80000"/>
              <a:buFont typeface="Arial" pitchFamily="34" charset="0"/>
              <a:buChar char="•"/>
              <a:defRPr sz="2800"/>
            </a:lvl2pPr>
            <a:lvl3pPr marL="914156" indent="-287261">
              <a:lnSpc>
                <a:spcPct val="90000"/>
              </a:lnSpc>
              <a:buSzPct val="80000"/>
              <a:buFont typeface="Arial" pitchFamily="34" charset="0"/>
              <a:buChar char="•"/>
              <a:defRPr sz="2400"/>
            </a:lvl3pPr>
            <a:lvl4pPr marL="1712453" indent="-225365">
              <a:lnSpc>
                <a:spcPct val="90000"/>
              </a:lnSpc>
              <a:buSzPct val="80000"/>
              <a:buFont typeface="Arial" pitchFamily="34" charset="0"/>
              <a:buChar char="•"/>
              <a:defRPr sz="2000"/>
            </a:lvl4pPr>
            <a:lvl5pPr marL="1944166" indent="-231710">
              <a:lnSpc>
                <a:spcPct val="90000"/>
              </a:lnSpc>
              <a:buSzPct val="80000"/>
              <a:buFont typeface="Arial" pitchFamily="34" charset="0"/>
              <a:buChar char="•"/>
              <a:defRPr sz="2000"/>
            </a:lvl5pPr>
            <a:lvl6pPr>
              <a:defRPr sz="1867"/>
            </a:lvl6pPr>
            <a:lvl7pPr>
              <a:defRPr sz="1867"/>
            </a:lvl7pPr>
            <a:lvl8pPr>
              <a:defRPr sz="1867"/>
            </a:lvl8pPr>
            <a:lvl9pPr>
              <a:defRPr sz="18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70" indent="-45707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300" indent="-45707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706" indent="-34281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9902" indent="-34281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267" indent="-34281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67"/>
            </a:lvl6pPr>
            <a:lvl7pPr>
              <a:defRPr sz="1867"/>
            </a:lvl7pPr>
            <a:lvl8pPr>
              <a:defRPr sz="1867"/>
            </a:lvl8pPr>
            <a:lvl9pPr>
              <a:defRPr sz="1867"/>
            </a:lvl9pPr>
          </a:lstStyle>
          <a:p>
            <a:pPr marL="341223" lvl="0" indent="-341223" algn="l" defTabSz="914120" rtl="0" eaLnBrk="1" latinLnBrk="0" hangingPunct="1">
              <a:lnSpc>
                <a:spcPct val="90000"/>
              </a:lnSpc>
              <a:spcBef>
                <a:spcPct val="20000"/>
              </a:spcBef>
              <a:buSzPct val="80000"/>
              <a:buFont typeface="Arial" pitchFamily="34" charset="0"/>
              <a:buChar char="•"/>
            </a:pPr>
            <a:r>
              <a:rPr lang="en-US" smtClean="0"/>
              <a:t>Click to edit Master text styles</a:t>
            </a:r>
          </a:p>
          <a:p>
            <a:pPr marL="341223" lvl="1" indent="-341223" algn="l" defTabSz="914120" rtl="0" eaLnBrk="1" latinLnBrk="0" hangingPunct="1">
              <a:lnSpc>
                <a:spcPct val="90000"/>
              </a:lnSpc>
              <a:spcBef>
                <a:spcPct val="20000"/>
              </a:spcBef>
              <a:buSzPct val="80000"/>
              <a:buFont typeface="Arial" pitchFamily="34" charset="0"/>
              <a:buChar char="•"/>
            </a:pPr>
            <a:r>
              <a:rPr lang="en-US" smtClean="0"/>
              <a:t>Second level</a:t>
            </a:r>
          </a:p>
          <a:p>
            <a:pPr marL="341223" lvl="2" indent="-341223" algn="l" defTabSz="914120" rtl="0" eaLnBrk="1" latinLnBrk="0" hangingPunct="1">
              <a:lnSpc>
                <a:spcPct val="90000"/>
              </a:lnSpc>
              <a:spcBef>
                <a:spcPct val="20000"/>
              </a:spcBef>
              <a:buSzPct val="80000"/>
              <a:buFont typeface="Arial" pitchFamily="34" charset="0"/>
              <a:buChar char="•"/>
            </a:pPr>
            <a:r>
              <a:rPr lang="en-US" smtClean="0"/>
              <a:t>Third level</a:t>
            </a:r>
          </a:p>
          <a:p>
            <a:pPr marL="341223" lvl="3" indent="-341223" algn="l" defTabSz="914120" rtl="0" eaLnBrk="1" latinLnBrk="0" hangingPunct="1">
              <a:lnSpc>
                <a:spcPct val="90000"/>
              </a:lnSpc>
              <a:spcBef>
                <a:spcPct val="20000"/>
              </a:spcBef>
              <a:buSzPct val="80000"/>
              <a:buFont typeface="Arial" pitchFamily="34" charset="0"/>
              <a:buChar char="•"/>
            </a:pPr>
            <a:r>
              <a:rPr lang="en-US" smtClean="0"/>
              <a:t>Fourth level</a:t>
            </a:r>
          </a:p>
          <a:p>
            <a:pPr marL="341223" lvl="4" indent="-341223" algn="l" defTabSz="914120"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4061072527"/>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lvl1pPr>
              <a:defRPr sz="5467"/>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13"/>
            <a:ext cx="5487829" cy="443199"/>
          </a:xfrm>
        </p:spPr>
        <p:txBody>
          <a:bodyPr anchor="b"/>
          <a:lstStyle>
            <a:lvl1pPr marL="0" indent="0">
              <a:lnSpc>
                <a:spcPct val="90000"/>
              </a:lnSpc>
              <a:spcBef>
                <a:spcPts val="0"/>
              </a:spcBef>
              <a:buNone/>
              <a:defRPr sz="3200" b="0">
                <a:latin typeface="Segoe UI Light" pitchFamily="34" charset="0"/>
              </a:defRPr>
            </a:lvl1pPr>
            <a:lvl2pPr marL="457054" indent="0">
              <a:buNone/>
              <a:defRPr sz="2000" b="1"/>
            </a:lvl2pPr>
            <a:lvl3pPr marL="914120" indent="0">
              <a:buNone/>
              <a:defRPr sz="1867" b="1"/>
            </a:lvl3pPr>
            <a:lvl4pPr marL="1371178" indent="0">
              <a:buNone/>
              <a:defRPr sz="1600" b="1"/>
            </a:lvl4pPr>
            <a:lvl5pPr marL="1828241" indent="0">
              <a:buNone/>
              <a:defRPr sz="1600" b="1"/>
            </a:lvl5pPr>
            <a:lvl6pPr marL="2285292" indent="0">
              <a:buNone/>
              <a:defRPr sz="1600" b="1"/>
            </a:lvl6pPr>
            <a:lvl7pPr marL="2742358" indent="0">
              <a:buNone/>
              <a:defRPr sz="1600" b="1"/>
            </a:lvl7pPr>
            <a:lvl8pPr marL="3199419" indent="0">
              <a:buNone/>
              <a:defRPr sz="1600" b="1"/>
            </a:lvl8pPr>
            <a:lvl9pPr marL="365648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9"/>
            <a:ext cx="5486400" cy="1945148"/>
          </a:xfrm>
        </p:spPr>
        <p:txBody>
          <a:bodyPr/>
          <a:lstStyle>
            <a:lvl1pPr marL="403123" indent="-403123">
              <a:buSzPct val="80000"/>
              <a:buFont typeface="Arial" pitchFamily="34" charset="0"/>
              <a:buChar char="•"/>
              <a:defRPr sz="2800"/>
            </a:lvl1pPr>
            <a:lvl2pPr marL="744332" indent="-322177">
              <a:buSzPct val="80000"/>
              <a:buFont typeface="Arial" pitchFamily="34" charset="0"/>
              <a:buChar char="•"/>
              <a:defRPr sz="2800"/>
            </a:lvl2pPr>
            <a:lvl3pPr marL="1026840" indent="-282498" defTabSz="1030013">
              <a:buSzPct val="80000"/>
              <a:buFont typeface="Arial" pitchFamily="34" charset="0"/>
              <a:buChar char="•"/>
              <a:defRPr sz="2400"/>
            </a:lvl3pPr>
            <a:lvl4pPr marL="1317267" indent="-287261">
              <a:buSzPct val="80000"/>
              <a:buFont typeface="Arial" pitchFamily="34" charset="0"/>
              <a:buChar char="•"/>
              <a:defRPr sz="2000"/>
            </a:lvl4pPr>
            <a:lvl5pPr marL="1541053" indent="-22377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13"/>
            <a:ext cx="5487829" cy="443199"/>
          </a:xfrm>
        </p:spPr>
        <p:txBody>
          <a:bodyPr anchor="b"/>
          <a:lstStyle>
            <a:lvl1pPr marL="0" indent="0">
              <a:lnSpc>
                <a:spcPct val="90000"/>
              </a:lnSpc>
              <a:spcBef>
                <a:spcPts val="0"/>
              </a:spcBef>
              <a:buNone/>
              <a:defRPr sz="3200" b="0">
                <a:latin typeface="Segoe UI Light" pitchFamily="34" charset="0"/>
              </a:defRPr>
            </a:lvl1pPr>
            <a:lvl2pPr marL="457054" indent="0">
              <a:buNone/>
              <a:defRPr sz="2000" b="1"/>
            </a:lvl2pPr>
            <a:lvl3pPr marL="914120" indent="0">
              <a:buNone/>
              <a:defRPr sz="1867" b="1"/>
            </a:lvl3pPr>
            <a:lvl4pPr marL="1371178" indent="0">
              <a:buNone/>
              <a:defRPr sz="1600" b="1"/>
            </a:lvl4pPr>
            <a:lvl5pPr marL="1828241" indent="0">
              <a:buNone/>
              <a:defRPr sz="1600" b="1"/>
            </a:lvl5pPr>
            <a:lvl6pPr marL="2285292" indent="0">
              <a:buNone/>
              <a:defRPr sz="1600" b="1"/>
            </a:lvl6pPr>
            <a:lvl7pPr marL="2742358" indent="0">
              <a:buNone/>
              <a:defRPr sz="1600" b="1"/>
            </a:lvl7pPr>
            <a:lvl8pPr marL="3199419" indent="0">
              <a:buNone/>
              <a:defRPr sz="1600" b="1"/>
            </a:lvl8pPr>
            <a:lvl9pPr marL="365648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9"/>
            <a:ext cx="5487829" cy="1945148"/>
          </a:xfrm>
        </p:spPr>
        <p:txBody>
          <a:bodyPr/>
          <a:lstStyle>
            <a:lvl1pPr marL="296245" indent="-296245">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070" indent="-45707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4970" indent="-34281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2820" indent="-34281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147" indent="-34281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2820" indent="-342810">
              <a:defRPr sz="1600"/>
            </a:lvl6pPr>
            <a:lvl7pPr marL="1602949" indent="-285673">
              <a:defRPr sz="1600"/>
            </a:lvl7pPr>
            <a:lvl8pPr>
              <a:defRPr sz="1600"/>
            </a:lvl8pPr>
            <a:lvl9pPr>
              <a:defRPr sz="1600"/>
            </a:lvl9pPr>
          </a:lstStyle>
          <a:p>
            <a:pPr marL="403123" lvl="0" indent="-403123" algn="l" defTabSz="914120" rtl="0" eaLnBrk="1" latinLnBrk="0" hangingPunct="1">
              <a:lnSpc>
                <a:spcPct val="90000"/>
              </a:lnSpc>
              <a:spcBef>
                <a:spcPct val="20000"/>
              </a:spcBef>
              <a:buSzPct val="80000"/>
            </a:pPr>
            <a:r>
              <a:rPr lang="en-US" smtClean="0"/>
              <a:t>Click to edit Master text styles</a:t>
            </a:r>
          </a:p>
          <a:p>
            <a:pPr marL="403123" lvl="1" indent="-403123" algn="l" defTabSz="914120" rtl="0" eaLnBrk="1" latinLnBrk="0" hangingPunct="1">
              <a:lnSpc>
                <a:spcPct val="90000"/>
              </a:lnSpc>
              <a:spcBef>
                <a:spcPct val="20000"/>
              </a:spcBef>
              <a:buSzPct val="80000"/>
            </a:pPr>
            <a:r>
              <a:rPr lang="en-US" smtClean="0"/>
              <a:t>Second level</a:t>
            </a:r>
          </a:p>
          <a:p>
            <a:pPr marL="403123" lvl="2" indent="-403123" algn="l" defTabSz="914120" rtl="0" eaLnBrk="1" latinLnBrk="0" hangingPunct="1">
              <a:lnSpc>
                <a:spcPct val="90000"/>
              </a:lnSpc>
              <a:spcBef>
                <a:spcPct val="20000"/>
              </a:spcBef>
              <a:buSzPct val="80000"/>
            </a:pPr>
            <a:r>
              <a:rPr lang="en-US" smtClean="0"/>
              <a:t>Third level</a:t>
            </a:r>
          </a:p>
          <a:p>
            <a:pPr marL="403123" lvl="3" indent="-403123" algn="l" defTabSz="914120" rtl="0" eaLnBrk="1" latinLnBrk="0" hangingPunct="1">
              <a:lnSpc>
                <a:spcPct val="90000"/>
              </a:lnSpc>
              <a:spcBef>
                <a:spcPct val="20000"/>
              </a:spcBef>
              <a:buSzPct val="80000"/>
            </a:pPr>
            <a:r>
              <a:rPr lang="en-US" smtClean="0"/>
              <a:t>Fourth level</a:t>
            </a:r>
          </a:p>
          <a:p>
            <a:pPr marL="403123" lvl="4" indent="-403123" algn="l" defTabSz="914120"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3873779220"/>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lvl1pPr>
              <a:defRPr sz="5467"/>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2" y="6344945"/>
            <a:ext cx="1371957" cy="436856"/>
          </a:xfrm>
          <a:prstGeom prst="rect">
            <a:avLst/>
          </a:prstGeom>
        </p:spPr>
      </p:pic>
    </p:spTree>
    <p:extLst>
      <p:ext uri="{BB962C8B-B14F-4D97-AF65-F5344CB8AC3E}">
        <p14:creationId xmlns:p14="http://schemas.microsoft.com/office/powerpoint/2010/main" val="3886299147"/>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3215851474"/>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249"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4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120" rtl="0" eaLnBrk="1" latinLnBrk="0" hangingPunct="1">
              <a:lnSpc>
                <a:spcPct val="90000"/>
              </a:lnSpc>
              <a:spcBef>
                <a:spcPct val="0"/>
              </a:spcBef>
              <a:buNone/>
              <a:defRPr lang="en-US" sz="5467"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40775"/>
            <a:ext cx="6947121" cy="1195676"/>
          </a:xfrm>
        </p:spPr>
        <p:txBody>
          <a:bodyPr lIns="137124" tIns="137124" anchor="ctr" anchorCtr="0"/>
          <a:lstStyle>
            <a:lvl1pPr marL="574522" indent="-57134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5981" indent="-342810">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6" lvl="0" indent="0" algn="l" defTabSz="914120" rtl="0" eaLnBrk="1" latinLnBrk="0" hangingPunct="1">
              <a:lnSpc>
                <a:spcPct val="90000"/>
              </a:lnSpc>
              <a:spcBef>
                <a:spcPts val="0"/>
              </a:spcBef>
              <a:spcAft>
                <a:spcPts val="900"/>
              </a:spcAft>
              <a:buSzPct val="80000"/>
            </a:pPr>
            <a:r>
              <a:rPr lang="en-US" smtClean="0"/>
              <a:t>Click to edit Master text styles</a:t>
            </a:r>
          </a:p>
          <a:p>
            <a:pPr marL="3176" lvl="1" indent="0" algn="l" defTabSz="914120"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486" y="2133600"/>
            <a:ext cx="1865545"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1" tIns="41140" rIns="82281" bIns="41140" numCol="1" anchor="t" anchorCtr="0" compatLnSpc="1">
            <a:prstTxWarp prst="textNoShape">
              <a:avLst/>
            </a:prstTxWarp>
          </a:bodyPr>
          <a:lstStyle/>
          <a:p>
            <a:pPr defTabSz="1218663"/>
            <a:endParaRPr lang="en-US" sz="1600">
              <a:solidFill>
                <a:srgbClr val="292929"/>
              </a:solidFill>
            </a:endParaRPr>
          </a:p>
        </p:txBody>
      </p:sp>
    </p:spTree>
    <p:extLst>
      <p:ext uri="{BB962C8B-B14F-4D97-AF65-F5344CB8AC3E}">
        <p14:creationId xmlns:p14="http://schemas.microsoft.com/office/powerpoint/2010/main" val="746297090"/>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1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85"/>
            <a:ext cx="4206384" cy="461665"/>
          </a:xfrm>
        </p:spPr>
        <p:txBody>
          <a:bodyPr>
            <a:noAutofit/>
          </a:bodyPr>
          <a:lstStyle>
            <a:lvl1pPr marL="0" indent="0" algn="l" defTabSz="914120"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054" indent="0" algn="ctr">
              <a:buNone/>
              <a:defRPr>
                <a:solidFill>
                  <a:schemeClr val="tx1">
                    <a:tint val="75000"/>
                  </a:schemeClr>
                </a:solidFill>
              </a:defRPr>
            </a:lvl2pPr>
            <a:lvl3pPr marL="914120" indent="0" algn="ctr">
              <a:buNone/>
              <a:defRPr>
                <a:solidFill>
                  <a:schemeClr val="tx1">
                    <a:tint val="75000"/>
                  </a:schemeClr>
                </a:solidFill>
              </a:defRPr>
            </a:lvl3pPr>
            <a:lvl4pPr marL="1371178" indent="0" algn="ctr">
              <a:buNone/>
              <a:defRPr>
                <a:solidFill>
                  <a:schemeClr val="tx1">
                    <a:tint val="75000"/>
                  </a:schemeClr>
                </a:solidFill>
              </a:defRPr>
            </a:lvl4pPr>
            <a:lvl5pPr marL="1828241" indent="0" algn="ctr">
              <a:buNone/>
              <a:defRPr>
                <a:solidFill>
                  <a:schemeClr val="tx1">
                    <a:tint val="75000"/>
                  </a:schemeClr>
                </a:solidFill>
              </a:defRPr>
            </a:lvl5pPr>
            <a:lvl6pPr marL="2285292" indent="0" algn="ctr">
              <a:buNone/>
              <a:defRPr>
                <a:solidFill>
                  <a:schemeClr val="tx1">
                    <a:tint val="75000"/>
                  </a:schemeClr>
                </a:solidFill>
              </a:defRPr>
            </a:lvl6pPr>
            <a:lvl7pPr marL="2742358" indent="0" algn="ctr">
              <a:buNone/>
              <a:defRPr>
                <a:solidFill>
                  <a:schemeClr val="tx1">
                    <a:tint val="75000"/>
                  </a:schemeClr>
                </a:solidFill>
              </a:defRPr>
            </a:lvl7pPr>
            <a:lvl8pPr marL="3199419" indent="0" algn="ctr">
              <a:buNone/>
              <a:defRPr>
                <a:solidFill>
                  <a:schemeClr val="tx1">
                    <a:tint val="75000"/>
                  </a:schemeClr>
                </a:solidFill>
              </a:defRPr>
            </a:lvl8pPr>
            <a:lvl9pPr marL="365648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20"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67"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5393" y="2136049"/>
            <a:ext cx="3500040"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714"/>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714"/>
              <a:endParaRPr lang="en-US" sz="2400">
                <a:solidFill>
                  <a:srgbClr val="292929"/>
                </a:solidFill>
              </a:endParaRPr>
            </a:p>
          </p:txBody>
        </p:sp>
      </p:grpSp>
    </p:spTree>
    <p:extLst>
      <p:ext uri="{BB962C8B-B14F-4D97-AF65-F5344CB8AC3E}">
        <p14:creationId xmlns:p14="http://schemas.microsoft.com/office/powerpoint/2010/main" val="227776875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ED7E3E-4A6D-48AC-A97A-EBEE88EF81A4}" type="datetimeFigureOut">
              <a:rPr lang="en-US" smtClean="0"/>
              <a:t>10/10/2013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281350480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1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85"/>
            <a:ext cx="4206384" cy="461665"/>
          </a:xfrm>
        </p:spPr>
        <p:txBody>
          <a:bodyPr>
            <a:noAutofit/>
          </a:bodyPr>
          <a:lstStyle>
            <a:lvl1pPr marL="0" indent="0" algn="l" defTabSz="914120"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054" indent="0" algn="ctr">
              <a:buNone/>
              <a:defRPr>
                <a:solidFill>
                  <a:schemeClr val="tx1">
                    <a:tint val="75000"/>
                  </a:schemeClr>
                </a:solidFill>
              </a:defRPr>
            </a:lvl2pPr>
            <a:lvl3pPr marL="914120" indent="0" algn="ctr">
              <a:buNone/>
              <a:defRPr>
                <a:solidFill>
                  <a:schemeClr val="tx1">
                    <a:tint val="75000"/>
                  </a:schemeClr>
                </a:solidFill>
              </a:defRPr>
            </a:lvl3pPr>
            <a:lvl4pPr marL="1371178" indent="0" algn="ctr">
              <a:buNone/>
              <a:defRPr>
                <a:solidFill>
                  <a:schemeClr val="tx1">
                    <a:tint val="75000"/>
                  </a:schemeClr>
                </a:solidFill>
              </a:defRPr>
            </a:lvl4pPr>
            <a:lvl5pPr marL="1828241" indent="0" algn="ctr">
              <a:buNone/>
              <a:defRPr>
                <a:solidFill>
                  <a:schemeClr val="tx1">
                    <a:tint val="75000"/>
                  </a:schemeClr>
                </a:solidFill>
              </a:defRPr>
            </a:lvl5pPr>
            <a:lvl6pPr marL="2285292" indent="0" algn="ctr">
              <a:buNone/>
              <a:defRPr>
                <a:solidFill>
                  <a:schemeClr val="tx1">
                    <a:tint val="75000"/>
                  </a:schemeClr>
                </a:solidFill>
              </a:defRPr>
            </a:lvl6pPr>
            <a:lvl7pPr marL="2742358" indent="0" algn="ctr">
              <a:buNone/>
              <a:defRPr>
                <a:solidFill>
                  <a:schemeClr val="tx1">
                    <a:tint val="75000"/>
                  </a:schemeClr>
                </a:solidFill>
              </a:defRPr>
            </a:lvl7pPr>
            <a:lvl8pPr marL="3199419" indent="0" algn="ctr">
              <a:buNone/>
              <a:defRPr>
                <a:solidFill>
                  <a:schemeClr val="tx1">
                    <a:tint val="75000"/>
                  </a:schemeClr>
                </a:solidFill>
              </a:defRPr>
            </a:lvl8pPr>
            <a:lvl9pPr marL="365648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20"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67"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4126" y="2008093"/>
            <a:ext cx="2269668"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9" rIns="91416" bIns="45709" numCol="1" anchor="t" anchorCtr="0" compatLnSpc="1">
            <a:prstTxWarp prst="textNoShape">
              <a:avLst/>
            </a:prstTxWarp>
          </a:bodyPr>
          <a:lstStyle/>
          <a:p>
            <a:pPr defTabSz="1218714"/>
            <a:endParaRPr lang="en-US" sz="2400">
              <a:solidFill>
                <a:srgbClr val="292929"/>
              </a:solidFill>
            </a:endParaRPr>
          </a:p>
        </p:txBody>
      </p:sp>
    </p:spTree>
    <p:extLst>
      <p:ext uri="{BB962C8B-B14F-4D97-AF65-F5344CB8AC3E}">
        <p14:creationId xmlns:p14="http://schemas.microsoft.com/office/powerpoint/2010/main" val="3139690715"/>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1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85"/>
            <a:ext cx="4206384" cy="461665"/>
          </a:xfrm>
        </p:spPr>
        <p:txBody>
          <a:bodyPr>
            <a:noAutofit/>
          </a:bodyPr>
          <a:lstStyle>
            <a:lvl1pPr marL="0" indent="0" algn="l" defTabSz="914120"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054" indent="0" algn="ctr">
              <a:buNone/>
              <a:defRPr>
                <a:solidFill>
                  <a:schemeClr val="tx1">
                    <a:tint val="75000"/>
                  </a:schemeClr>
                </a:solidFill>
              </a:defRPr>
            </a:lvl2pPr>
            <a:lvl3pPr marL="914120" indent="0" algn="ctr">
              <a:buNone/>
              <a:defRPr>
                <a:solidFill>
                  <a:schemeClr val="tx1">
                    <a:tint val="75000"/>
                  </a:schemeClr>
                </a:solidFill>
              </a:defRPr>
            </a:lvl3pPr>
            <a:lvl4pPr marL="1371178" indent="0" algn="ctr">
              <a:buNone/>
              <a:defRPr>
                <a:solidFill>
                  <a:schemeClr val="tx1">
                    <a:tint val="75000"/>
                  </a:schemeClr>
                </a:solidFill>
              </a:defRPr>
            </a:lvl4pPr>
            <a:lvl5pPr marL="1828241" indent="0" algn="ctr">
              <a:buNone/>
              <a:defRPr>
                <a:solidFill>
                  <a:schemeClr val="tx1">
                    <a:tint val="75000"/>
                  </a:schemeClr>
                </a:solidFill>
              </a:defRPr>
            </a:lvl5pPr>
            <a:lvl6pPr marL="2285292" indent="0" algn="ctr">
              <a:buNone/>
              <a:defRPr>
                <a:solidFill>
                  <a:schemeClr val="tx1">
                    <a:tint val="75000"/>
                  </a:schemeClr>
                </a:solidFill>
              </a:defRPr>
            </a:lvl6pPr>
            <a:lvl7pPr marL="2742358" indent="0" algn="ctr">
              <a:buNone/>
              <a:defRPr>
                <a:solidFill>
                  <a:schemeClr val="tx1">
                    <a:tint val="75000"/>
                  </a:schemeClr>
                </a:solidFill>
              </a:defRPr>
            </a:lvl7pPr>
            <a:lvl8pPr marL="3199419" indent="0" algn="ctr">
              <a:buNone/>
              <a:defRPr>
                <a:solidFill>
                  <a:schemeClr val="tx1">
                    <a:tint val="75000"/>
                  </a:schemeClr>
                </a:solidFill>
              </a:defRPr>
            </a:lvl8pPr>
            <a:lvl9pPr marL="365648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20"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67"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6631" y="2242943"/>
            <a:ext cx="3177741"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714"/>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714"/>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714"/>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714"/>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714"/>
              <a:endParaRPr lang="en-US" sz="1600">
                <a:solidFill>
                  <a:srgbClr val="292929"/>
                </a:solidFill>
              </a:endParaRPr>
            </a:p>
          </p:txBody>
        </p:sp>
      </p:grpSp>
    </p:spTree>
    <p:extLst>
      <p:ext uri="{BB962C8B-B14F-4D97-AF65-F5344CB8AC3E}">
        <p14:creationId xmlns:p14="http://schemas.microsoft.com/office/powerpoint/2010/main" val="940588994"/>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1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85"/>
            <a:ext cx="4206384" cy="461665"/>
          </a:xfrm>
        </p:spPr>
        <p:txBody>
          <a:bodyPr>
            <a:noAutofit/>
          </a:bodyPr>
          <a:lstStyle>
            <a:lvl1pPr marL="0" indent="0" algn="l" defTabSz="914120"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054" indent="0" algn="ctr">
              <a:buNone/>
              <a:defRPr>
                <a:solidFill>
                  <a:schemeClr val="tx1">
                    <a:tint val="75000"/>
                  </a:schemeClr>
                </a:solidFill>
              </a:defRPr>
            </a:lvl2pPr>
            <a:lvl3pPr marL="914120" indent="0" algn="ctr">
              <a:buNone/>
              <a:defRPr>
                <a:solidFill>
                  <a:schemeClr val="tx1">
                    <a:tint val="75000"/>
                  </a:schemeClr>
                </a:solidFill>
              </a:defRPr>
            </a:lvl3pPr>
            <a:lvl4pPr marL="1371178" indent="0" algn="ctr">
              <a:buNone/>
              <a:defRPr>
                <a:solidFill>
                  <a:schemeClr val="tx1">
                    <a:tint val="75000"/>
                  </a:schemeClr>
                </a:solidFill>
              </a:defRPr>
            </a:lvl4pPr>
            <a:lvl5pPr marL="1828241" indent="0" algn="ctr">
              <a:buNone/>
              <a:defRPr>
                <a:solidFill>
                  <a:schemeClr val="tx1">
                    <a:tint val="75000"/>
                  </a:schemeClr>
                </a:solidFill>
              </a:defRPr>
            </a:lvl5pPr>
            <a:lvl6pPr marL="2285292" indent="0" algn="ctr">
              <a:buNone/>
              <a:defRPr>
                <a:solidFill>
                  <a:schemeClr val="tx1">
                    <a:tint val="75000"/>
                  </a:schemeClr>
                </a:solidFill>
              </a:defRPr>
            </a:lvl6pPr>
            <a:lvl7pPr marL="2742358" indent="0" algn="ctr">
              <a:buNone/>
              <a:defRPr>
                <a:solidFill>
                  <a:schemeClr val="tx1">
                    <a:tint val="75000"/>
                  </a:schemeClr>
                </a:solidFill>
              </a:defRPr>
            </a:lvl7pPr>
            <a:lvl8pPr marL="3199419" indent="0" algn="ctr">
              <a:buNone/>
              <a:defRPr>
                <a:solidFill>
                  <a:schemeClr val="tx1">
                    <a:tint val="75000"/>
                  </a:schemeClr>
                </a:solidFill>
              </a:defRPr>
            </a:lvl8pPr>
            <a:lvl9pPr marL="365648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20"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67"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5674" y="1932605"/>
            <a:ext cx="3014117"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1" tIns="41140" rIns="82281" bIns="41140" numCol="1" anchor="t" anchorCtr="0" compatLnSpc="1">
            <a:prstTxWarp prst="textNoShape">
              <a:avLst/>
            </a:prstTxWarp>
          </a:bodyPr>
          <a:lstStyle/>
          <a:p>
            <a:pPr defTabSz="1218714"/>
            <a:endParaRPr lang="en-US" sz="1600">
              <a:solidFill>
                <a:srgbClr val="292929"/>
              </a:solidFill>
            </a:endParaRPr>
          </a:p>
        </p:txBody>
      </p:sp>
    </p:spTree>
    <p:extLst>
      <p:ext uri="{BB962C8B-B14F-4D97-AF65-F5344CB8AC3E}">
        <p14:creationId xmlns:p14="http://schemas.microsoft.com/office/powerpoint/2010/main" val="2364535666"/>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1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85"/>
            <a:ext cx="4206384" cy="461665"/>
          </a:xfrm>
        </p:spPr>
        <p:txBody>
          <a:bodyPr>
            <a:noAutofit/>
          </a:bodyPr>
          <a:lstStyle>
            <a:lvl1pPr marL="0" indent="0" algn="l" defTabSz="914120"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054" indent="0" algn="ctr">
              <a:buNone/>
              <a:defRPr>
                <a:solidFill>
                  <a:schemeClr val="tx1">
                    <a:tint val="75000"/>
                  </a:schemeClr>
                </a:solidFill>
              </a:defRPr>
            </a:lvl2pPr>
            <a:lvl3pPr marL="914120" indent="0" algn="ctr">
              <a:buNone/>
              <a:defRPr>
                <a:solidFill>
                  <a:schemeClr val="tx1">
                    <a:tint val="75000"/>
                  </a:schemeClr>
                </a:solidFill>
              </a:defRPr>
            </a:lvl3pPr>
            <a:lvl4pPr marL="1371178" indent="0" algn="ctr">
              <a:buNone/>
              <a:defRPr>
                <a:solidFill>
                  <a:schemeClr val="tx1">
                    <a:tint val="75000"/>
                  </a:schemeClr>
                </a:solidFill>
              </a:defRPr>
            </a:lvl4pPr>
            <a:lvl5pPr marL="1828241" indent="0" algn="ctr">
              <a:buNone/>
              <a:defRPr>
                <a:solidFill>
                  <a:schemeClr val="tx1">
                    <a:tint val="75000"/>
                  </a:schemeClr>
                </a:solidFill>
              </a:defRPr>
            </a:lvl5pPr>
            <a:lvl6pPr marL="2285292" indent="0" algn="ctr">
              <a:buNone/>
              <a:defRPr>
                <a:solidFill>
                  <a:schemeClr val="tx1">
                    <a:tint val="75000"/>
                  </a:schemeClr>
                </a:solidFill>
              </a:defRPr>
            </a:lvl6pPr>
            <a:lvl7pPr marL="2742358" indent="0" algn="ctr">
              <a:buNone/>
              <a:defRPr>
                <a:solidFill>
                  <a:schemeClr val="tx1">
                    <a:tint val="75000"/>
                  </a:schemeClr>
                </a:solidFill>
              </a:defRPr>
            </a:lvl7pPr>
            <a:lvl8pPr marL="3199419" indent="0" algn="ctr">
              <a:buNone/>
              <a:defRPr>
                <a:solidFill>
                  <a:schemeClr val="tx1">
                    <a:tint val="75000"/>
                  </a:schemeClr>
                </a:solidFill>
              </a:defRPr>
            </a:lvl8pPr>
            <a:lvl9pPr marL="365648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20"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67"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5085"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714"/>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714"/>
              <a:endParaRPr lang="en-US" sz="2400">
                <a:solidFill>
                  <a:srgbClr val="292929"/>
                </a:solidFill>
              </a:endParaRPr>
            </a:p>
          </p:txBody>
        </p:sp>
      </p:grpSp>
    </p:spTree>
    <p:extLst>
      <p:ext uri="{BB962C8B-B14F-4D97-AF65-F5344CB8AC3E}">
        <p14:creationId xmlns:p14="http://schemas.microsoft.com/office/powerpoint/2010/main" val="353439528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2"/>
            <a:ext cx="10696187"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61"/>
            <a:ext cx="2507213" cy="291353"/>
          </a:xfrm>
          <a:prstGeom prst="rect">
            <a:avLst/>
          </a:prstGeom>
        </p:spPr>
      </p:pic>
    </p:spTree>
    <p:extLst>
      <p:ext uri="{BB962C8B-B14F-4D97-AF65-F5344CB8AC3E}">
        <p14:creationId xmlns:p14="http://schemas.microsoft.com/office/powerpoint/2010/main" val="349630551"/>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2300" y="3140275"/>
            <a:ext cx="3547400" cy="577452"/>
          </a:xfrm>
          <a:prstGeom prst="rect">
            <a:avLst/>
          </a:prstGeom>
          <a:noFill/>
          <a:ln>
            <a:noFill/>
          </a:ln>
        </p:spPr>
      </p:pic>
      <p:sp>
        <p:nvSpPr>
          <p:cNvPr id="3" name="Text Box 3"/>
          <p:cNvSpPr txBox="1">
            <a:spLocks noChangeArrowheads="1"/>
          </p:cNvSpPr>
          <p:nvPr/>
        </p:nvSpPr>
        <p:spPr bwMode="blackWhite">
          <a:xfrm>
            <a:off x="508000" y="6083575"/>
            <a:ext cx="11176000" cy="400264"/>
          </a:xfrm>
          <a:prstGeom prst="rect">
            <a:avLst/>
          </a:prstGeom>
          <a:noFill/>
          <a:ln w="12700">
            <a:noFill/>
            <a:miter lim="800000"/>
            <a:headEnd type="none" w="sm" len="sm"/>
            <a:tailEnd type="none" w="sm" len="sm"/>
          </a:ln>
          <a:effectLst/>
        </p:spPr>
        <p:txBody>
          <a:bodyPr vert="horz" wrap="square" lIns="91401" tIns="45701" rIns="91401" bIns="45701" numCol="1" anchor="t" anchorCtr="0" compatLnSpc="1">
            <a:prstTxWarp prst="textNoShape">
              <a:avLst/>
            </a:prstTxWarp>
            <a:spAutoFit/>
          </a:bodyPr>
          <a:lstStyle/>
          <a:p>
            <a:pPr algn="ctr" defTabSz="913856" eaLnBrk="0" hangingPunct="0"/>
            <a:r>
              <a:rPr lang="en-US" sz="667" dirty="0">
                <a:solidFill>
                  <a:srgbClr val="FFFFFF">
                    <a:alpha val="99000"/>
                  </a:srgbClr>
                </a:solidFill>
                <a:cs typeface="Arial" charset="0"/>
              </a:rPr>
              <a:t>© </a:t>
            </a:r>
            <a:r>
              <a:rPr lang="en-US" sz="667" dirty="0" smtClean="0">
                <a:solidFill>
                  <a:srgbClr val="FFFFFF">
                    <a:alpha val="99000"/>
                  </a:srgbClr>
                </a:solidFill>
                <a:cs typeface="Arial" charset="0"/>
              </a:rPr>
              <a:t>2012 Microsoft </a:t>
            </a:r>
            <a:r>
              <a:rPr lang="en-US" sz="667"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3856" eaLnBrk="0" hangingPunct="0"/>
            <a:r>
              <a:rPr lang="en-US" sz="667"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667" dirty="0" smtClean="0">
                <a:solidFill>
                  <a:srgbClr val="FFFFFF">
                    <a:alpha val="99000"/>
                  </a:srgbClr>
                </a:solidFill>
                <a:cs typeface="Arial" charset="0"/>
              </a:rPr>
              <a:t>MICROSOFT </a:t>
            </a:r>
            <a:r>
              <a:rPr lang="en-US" sz="667"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976149984"/>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898" y="2892713"/>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120"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897" y="4343412"/>
            <a:ext cx="7515595"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120"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63"/>
            <a:ext cx="1596068"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7" cy="290339"/>
          </a:xfrm>
          <a:prstGeom prst="rect">
            <a:avLst/>
          </a:prstGeom>
        </p:spPr>
      </p:pic>
    </p:spTree>
    <p:extLst>
      <p:ext uri="{BB962C8B-B14F-4D97-AF65-F5344CB8AC3E}">
        <p14:creationId xmlns:p14="http://schemas.microsoft.com/office/powerpoint/2010/main" val="2554261015"/>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244" indent="-460244">
              <a:buClr>
                <a:srgbClr val="FFFFFF"/>
              </a:buClr>
              <a:buSzPct val="70000"/>
              <a:buFontTx/>
              <a:buBlip>
                <a:blip r:embed="rId2"/>
              </a:buBlip>
              <a:defRPr>
                <a:gradFill>
                  <a:gsLst>
                    <a:gs pos="0">
                      <a:srgbClr val="FFFFFF"/>
                    </a:gs>
                    <a:gs pos="86000">
                      <a:srgbClr val="FFFFFF"/>
                    </a:gs>
                  </a:gsLst>
                  <a:lin ang="5400000" scaled="0"/>
                </a:gradFill>
              </a:defRPr>
            </a:lvl1pPr>
            <a:lvl2pPr marL="855433" indent="-395187">
              <a:buClr>
                <a:srgbClr val="FFFFFF"/>
              </a:buClr>
              <a:buSzPct val="70000"/>
              <a:buFontTx/>
              <a:buBlip>
                <a:blip r:embed="rId2"/>
              </a:buBlip>
              <a:defRPr>
                <a:gradFill>
                  <a:gsLst>
                    <a:gs pos="0">
                      <a:srgbClr val="FFFFFF"/>
                    </a:gs>
                    <a:gs pos="86000">
                      <a:srgbClr val="FFFFFF"/>
                    </a:gs>
                  </a:gsLst>
                  <a:lin ang="5400000" scaled="0"/>
                </a:gradFill>
              </a:defRPr>
            </a:lvl2pPr>
            <a:lvl3pPr marL="1258557" indent="-403123">
              <a:buClr>
                <a:srgbClr val="FFFFFF"/>
              </a:buClr>
              <a:buSzPct val="70000"/>
              <a:buFontTx/>
              <a:buBlip>
                <a:blip r:embed="rId2"/>
              </a:buBlip>
              <a:defRPr>
                <a:gradFill>
                  <a:gsLst>
                    <a:gs pos="0">
                      <a:srgbClr val="FFFFFF"/>
                    </a:gs>
                    <a:gs pos="86000">
                      <a:srgbClr val="FFFFFF"/>
                    </a:gs>
                  </a:gsLst>
                  <a:lin ang="5400000" scaled="0"/>
                </a:gradFill>
              </a:defRPr>
            </a:lvl3pPr>
            <a:lvl4pPr marL="1604528" indent="-345981">
              <a:buClr>
                <a:srgbClr val="FFFFFF"/>
              </a:buClr>
              <a:buSzPct val="70000"/>
              <a:buFontTx/>
              <a:buBlip>
                <a:blip r:embed="rId2"/>
              </a:buBlip>
              <a:defRPr>
                <a:gradFill>
                  <a:gsLst>
                    <a:gs pos="0">
                      <a:srgbClr val="FFFFFF"/>
                    </a:gs>
                    <a:gs pos="86000">
                      <a:srgbClr val="FFFFFF"/>
                    </a:gs>
                  </a:gsLst>
                  <a:lin ang="5400000" scaled="0"/>
                </a:gradFill>
              </a:defRPr>
            </a:lvl4pPr>
            <a:lvl5pPr marL="1941001" indent="-336461">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6848737"/>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244" indent="-460244">
              <a:buClr>
                <a:srgbClr val="FFFFFF"/>
              </a:buClr>
              <a:buSzPct val="70000"/>
              <a:buFontTx/>
              <a:buBlip>
                <a:blip r:embed="rId2"/>
              </a:buBlip>
              <a:defRPr>
                <a:gradFill>
                  <a:gsLst>
                    <a:gs pos="0">
                      <a:srgbClr val="FFFFFF"/>
                    </a:gs>
                    <a:gs pos="86000">
                      <a:srgbClr val="FFFFFF"/>
                    </a:gs>
                  </a:gsLst>
                  <a:lin ang="5400000" scaled="0"/>
                </a:gradFill>
              </a:defRPr>
            </a:lvl1pPr>
            <a:lvl2pPr marL="855433" indent="-395187">
              <a:buClr>
                <a:srgbClr val="FFFFFF"/>
              </a:buClr>
              <a:buSzPct val="70000"/>
              <a:buFontTx/>
              <a:buBlip>
                <a:blip r:embed="rId2"/>
              </a:buBlip>
              <a:defRPr>
                <a:gradFill>
                  <a:gsLst>
                    <a:gs pos="0">
                      <a:srgbClr val="FFFFFF"/>
                    </a:gs>
                    <a:gs pos="86000">
                      <a:srgbClr val="FFFFFF"/>
                    </a:gs>
                  </a:gsLst>
                  <a:lin ang="5400000" scaled="0"/>
                </a:gradFill>
              </a:defRPr>
            </a:lvl2pPr>
            <a:lvl3pPr marL="1258557" indent="-403123">
              <a:buClr>
                <a:srgbClr val="FFFFFF"/>
              </a:buClr>
              <a:buSzPct val="70000"/>
              <a:buFontTx/>
              <a:buBlip>
                <a:blip r:embed="rId2"/>
              </a:buBlip>
              <a:defRPr>
                <a:gradFill>
                  <a:gsLst>
                    <a:gs pos="0">
                      <a:srgbClr val="FFFFFF"/>
                    </a:gs>
                    <a:gs pos="86000">
                      <a:srgbClr val="FFFFFF"/>
                    </a:gs>
                  </a:gsLst>
                  <a:lin ang="5400000" scaled="0"/>
                </a:gradFill>
              </a:defRPr>
            </a:lvl3pPr>
            <a:lvl4pPr marL="1604528" indent="-345981">
              <a:buClr>
                <a:srgbClr val="FFFFFF"/>
              </a:buClr>
              <a:buSzPct val="70000"/>
              <a:buFontTx/>
              <a:buBlip>
                <a:blip r:embed="rId2"/>
              </a:buBlip>
              <a:defRPr>
                <a:gradFill>
                  <a:gsLst>
                    <a:gs pos="0">
                      <a:srgbClr val="FFFFFF"/>
                    </a:gs>
                    <a:gs pos="86000">
                      <a:srgbClr val="FFFFFF"/>
                    </a:gs>
                  </a:gsLst>
                  <a:lin ang="5400000" scaled="0"/>
                </a:gradFill>
              </a:defRPr>
            </a:lvl4pPr>
            <a:lvl5pPr marL="1941001" indent="-336461">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92001" cy="619125"/>
          </a:xfrm>
          <a:solidFill>
            <a:srgbClr val="FFFF99"/>
          </a:solidFill>
        </p:spPr>
        <p:txBody>
          <a:bodyPr wrap="square" lIns="114266" tIns="57128" rIns="114266" bIns="57128"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136085284"/>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1"/>
            <a:ext cx="11151917" cy="2111347"/>
          </a:xfrm>
          <a:prstGeom prst="rect">
            <a:avLst/>
          </a:prstGeom>
        </p:spPr>
        <p:txBody>
          <a:bodyPr/>
          <a:lstStyle>
            <a:lvl1pPr marL="284146" indent="-284146">
              <a:buFont typeface="Wingdings" pitchFamily="2" charset="2"/>
              <a:buChar char=""/>
              <a:defRPr sz="4000"/>
            </a:lvl1pPr>
            <a:lvl2pPr marL="517495" indent="-233349">
              <a:buFont typeface="Wingdings" pitchFamily="2" charset="2"/>
              <a:buChar char=""/>
              <a:defRPr>
                <a:latin typeface="+mn-lt"/>
              </a:defRPr>
            </a:lvl2pPr>
            <a:lvl3pPr marL="741320" indent="-223825">
              <a:buFont typeface="Wingdings" pitchFamily="2" charset="2"/>
              <a:buChar char=""/>
              <a:tabLst/>
              <a:defRPr>
                <a:latin typeface="+mn-lt"/>
              </a:defRPr>
            </a:lvl3pPr>
            <a:lvl4pPr marL="914346" indent="-173026">
              <a:buFont typeface="Wingdings" pitchFamily="2" charset="2"/>
              <a:buChar char=""/>
              <a:defRPr>
                <a:latin typeface="+mn-lt"/>
              </a:defRPr>
            </a:lvl4pPr>
            <a:lvl5pPr marL="1087374" indent="-173026">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783863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ED7E3E-4A6D-48AC-A97A-EBEE88EF81A4}" type="datetimeFigureOut">
              <a:rPr lang="en-US" smtClean="0"/>
              <a:t>10/10/2013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344051382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50" y="2109543"/>
            <a:ext cx="10240453" cy="997196"/>
          </a:xfrm>
        </p:spPr>
        <p:txBody>
          <a:bodyPr anchor="b" anchorCtr="0"/>
          <a:lstStyle>
            <a:lvl1pPr>
              <a:defRPr sz="7200" spc="-151"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50" y="3425827"/>
            <a:ext cx="10240453" cy="498599"/>
          </a:xfrm>
        </p:spPr>
        <p:txBody>
          <a:bodyPr>
            <a:noAutofit/>
          </a:bodyPr>
          <a:lstStyle>
            <a:lvl1pPr marL="0" indent="0">
              <a:spcBef>
                <a:spcPts val="0"/>
              </a:spcBef>
              <a:buNone/>
              <a:defRPr spc="-71"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4665536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61" y="2234115"/>
            <a:ext cx="8375703" cy="1359196"/>
          </a:xfrm>
        </p:spPr>
        <p:txBody>
          <a:bodyPr anchor="ctr" anchorCtr="0">
            <a:noAutofit/>
          </a:bodyPr>
          <a:lstStyle>
            <a:lvl1pPr>
              <a:lnSpc>
                <a:spcPct val="90000"/>
              </a:lnSpc>
              <a:defRPr sz="6667"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62" y="4612354"/>
            <a:ext cx="5455753" cy="1144929"/>
          </a:xfrm>
        </p:spPr>
        <p:txBody>
          <a:bodyPr/>
          <a:lstStyle>
            <a:lvl1pPr marL="0" indent="0">
              <a:buFont typeface="Arial" pitchFamily="34" charset="0"/>
              <a:buNone/>
              <a:defRPr sz="2400">
                <a:solidFill>
                  <a:schemeClr val="bg1">
                    <a:alpha val="98000"/>
                  </a:schemeClr>
                </a:solidFill>
                <a:latin typeface="+mj-lt"/>
              </a:defRPr>
            </a:lvl1pPr>
            <a:lvl2pPr marL="460244" indent="0">
              <a:buFont typeface="Arial" pitchFamily="34" charset="0"/>
              <a:buNone/>
              <a:defRPr/>
            </a:lvl2pPr>
            <a:lvl3pPr marL="855433" indent="0">
              <a:buFont typeface="Arial" pitchFamily="34" charset="0"/>
              <a:buNone/>
              <a:defRPr/>
            </a:lvl3pPr>
            <a:lvl4pPr marL="1258557" indent="0">
              <a:buFont typeface="Arial" pitchFamily="34" charset="0"/>
              <a:buNone/>
              <a:defRPr/>
            </a:lvl4pPr>
            <a:lvl5pPr marL="1604528"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7" cy="290339"/>
          </a:xfrm>
          <a:prstGeom prst="rect">
            <a:avLst/>
          </a:prstGeom>
        </p:spPr>
      </p:pic>
    </p:spTree>
    <p:extLst>
      <p:ext uri="{BB962C8B-B14F-4D97-AF65-F5344CB8AC3E}">
        <p14:creationId xmlns:p14="http://schemas.microsoft.com/office/powerpoint/2010/main" val="3009466245"/>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lvl1pPr>
              <a:defRPr sz="5467"/>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6"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6"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557" indent="-40312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528" indent="-34598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001" indent="-3364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1573267905"/>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lvl1pPr algn="l" defTabSz="914120" rtl="0" eaLnBrk="1" latinLnBrk="0" hangingPunct="1">
              <a:lnSpc>
                <a:spcPct val="90000"/>
              </a:lnSpc>
              <a:spcBef>
                <a:spcPct val="0"/>
              </a:spcBef>
              <a:buNone/>
              <a:defRPr lang="en-US" sz="5467"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2035429"/>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796" indent="-34281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0" indent="-342810">
              <a:spcBef>
                <a:spcPts val="0"/>
              </a:spcBef>
              <a:spcAft>
                <a:spcPts val="400"/>
              </a:spcAft>
              <a:buFont typeface="Arial" pitchFamily="34" charset="0"/>
              <a:buChar char="•"/>
              <a:defRPr/>
            </a:lvl5pPr>
            <a:lvl6pPr marL="1033182" indent="-342810">
              <a:buFont typeface="Arial" pitchFamily="34" charset="0"/>
              <a:buChar char="•"/>
              <a:defRPr sz="2400">
                <a:gradFill>
                  <a:gsLst>
                    <a:gs pos="0">
                      <a:srgbClr val="595959"/>
                    </a:gs>
                    <a:gs pos="86000">
                      <a:srgbClr val="595959"/>
                    </a:gs>
                  </a:gsLst>
                  <a:lin ang="5400000" scaled="0"/>
                </a:gradFill>
              </a:defRPr>
            </a:lvl6pPr>
            <a:lvl7pPr marL="1255381" indent="-225365">
              <a:defRPr>
                <a:gradFill>
                  <a:gsLst>
                    <a:gs pos="0">
                      <a:srgbClr val="595959"/>
                    </a:gs>
                    <a:gs pos="86000">
                      <a:srgbClr val="595959"/>
                    </a:gs>
                  </a:gsLst>
                  <a:lin ang="5400000" scaled="0"/>
                </a:gradFill>
              </a:defRPr>
            </a:lvl7pPr>
            <a:lvl8pPr marL="1487091" indent="-231710">
              <a:defRPr>
                <a:gradFill>
                  <a:gsLst>
                    <a:gs pos="0">
                      <a:srgbClr val="595959"/>
                    </a:gs>
                    <a:gs pos="86000">
                      <a:srgbClr val="595959"/>
                    </a:gs>
                  </a:gsLst>
                  <a:lin ang="5400000" scaled="0"/>
                </a:gradFill>
              </a:defRPr>
            </a:lvl8pPr>
          </a:lstStyle>
          <a:p>
            <a:pPr marL="345981" lvl="0" indent="-345981" algn="l" defTabSz="914120" rtl="0" eaLnBrk="1" latinLnBrk="0" hangingPunct="1">
              <a:lnSpc>
                <a:spcPct val="90000"/>
              </a:lnSpc>
              <a:spcBef>
                <a:spcPct val="20000"/>
              </a:spcBef>
              <a:buSzPct val="90000"/>
              <a:buFont typeface="Arial" pitchFamily="34" charset="0"/>
              <a:buChar char="•"/>
            </a:pPr>
            <a:r>
              <a:rPr lang="en-US" smtClean="0"/>
              <a:t>Click to edit Master text styles</a:t>
            </a:r>
          </a:p>
          <a:p>
            <a:pPr marL="345981" lvl="1" indent="-345981" algn="l" defTabSz="914120" rtl="0" eaLnBrk="1" latinLnBrk="0" hangingPunct="1">
              <a:lnSpc>
                <a:spcPct val="90000"/>
              </a:lnSpc>
              <a:spcBef>
                <a:spcPct val="20000"/>
              </a:spcBef>
              <a:buSzPct val="90000"/>
              <a:buFont typeface="Arial" pitchFamily="34" charset="0"/>
              <a:buChar char="•"/>
            </a:pPr>
            <a:r>
              <a:rPr lang="en-US" smtClean="0"/>
              <a:t>Second level</a:t>
            </a:r>
          </a:p>
          <a:p>
            <a:pPr marL="345981" lvl="2" indent="-345981" algn="l" defTabSz="914120" rtl="0" eaLnBrk="1" latinLnBrk="0" hangingPunct="1">
              <a:lnSpc>
                <a:spcPct val="90000"/>
              </a:lnSpc>
              <a:spcBef>
                <a:spcPct val="20000"/>
              </a:spcBef>
              <a:buSzPct val="90000"/>
              <a:buFont typeface="Arial" pitchFamily="34" charset="0"/>
              <a:buChar char="•"/>
            </a:pPr>
            <a:r>
              <a:rPr lang="en-US" smtClean="0"/>
              <a:t>Third level</a:t>
            </a:r>
          </a:p>
          <a:p>
            <a:pPr marL="345981" lvl="3" indent="-345981" algn="l" defTabSz="914120" rtl="0" eaLnBrk="1" latinLnBrk="0" hangingPunct="1">
              <a:lnSpc>
                <a:spcPct val="90000"/>
              </a:lnSpc>
              <a:spcBef>
                <a:spcPct val="20000"/>
              </a:spcBef>
              <a:buSzPct val="90000"/>
              <a:buFont typeface="Arial" pitchFamily="34" charset="0"/>
              <a:buChar char="•"/>
            </a:pPr>
            <a:r>
              <a:rPr lang="en-US" smtClean="0"/>
              <a:t>Fourth level</a:t>
            </a:r>
          </a:p>
          <a:p>
            <a:pPr marL="345981" lvl="4" indent="-345981" algn="l" defTabSz="914120"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956000532"/>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lvl1pPr>
              <a:defRPr sz="5467"/>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7"/>
          </a:xfrm>
        </p:spPr>
        <p:txBody>
          <a:bodyPr/>
          <a:lstStyle>
            <a:lvl1pPr marL="341223" indent="-341223">
              <a:lnSpc>
                <a:spcPct val="90000"/>
              </a:lnSpc>
              <a:buSzPct val="80000"/>
              <a:buFont typeface="Arial" pitchFamily="34" charset="0"/>
              <a:buChar char="•"/>
              <a:defRPr sz="3200"/>
            </a:lvl1pPr>
            <a:lvl2pPr marL="626896" indent="-285673">
              <a:lnSpc>
                <a:spcPct val="90000"/>
              </a:lnSpc>
              <a:buSzPct val="80000"/>
              <a:buFont typeface="Arial" pitchFamily="34" charset="0"/>
              <a:buChar char="•"/>
              <a:defRPr sz="2800"/>
            </a:lvl2pPr>
            <a:lvl3pPr marL="914156" indent="-287261">
              <a:lnSpc>
                <a:spcPct val="90000"/>
              </a:lnSpc>
              <a:buSzPct val="80000"/>
              <a:buFont typeface="Arial" pitchFamily="34" charset="0"/>
              <a:buChar char="•"/>
              <a:defRPr sz="2400"/>
            </a:lvl3pPr>
            <a:lvl4pPr marL="1712453" indent="-225365">
              <a:lnSpc>
                <a:spcPct val="90000"/>
              </a:lnSpc>
              <a:buSzPct val="80000"/>
              <a:buFont typeface="Arial" pitchFamily="34" charset="0"/>
              <a:buChar char="•"/>
              <a:defRPr sz="2000"/>
            </a:lvl4pPr>
            <a:lvl5pPr marL="1944166" indent="-231710">
              <a:lnSpc>
                <a:spcPct val="90000"/>
              </a:lnSpc>
              <a:buSzPct val="80000"/>
              <a:buFont typeface="Arial" pitchFamily="34" charset="0"/>
              <a:buChar char="•"/>
              <a:defRPr sz="2000"/>
            </a:lvl5pPr>
            <a:lvl6pPr>
              <a:defRPr sz="1867"/>
            </a:lvl6pPr>
            <a:lvl7pPr>
              <a:defRPr sz="1867"/>
            </a:lvl7pPr>
            <a:lvl8pPr>
              <a:defRPr sz="1867"/>
            </a:lvl8pPr>
            <a:lvl9pPr>
              <a:defRPr sz="18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70" indent="-45707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300" indent="-45707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706" indent="-34281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9902" indent="-34281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267" indent="-34281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67"/>
            </a:lvl6pPr>
            <a:lvl7pPr>
              <a:defRPr sz="1867"/>
            </a:lvl7pPr>
            <a:lvl8pPr>
              <a:defRPr sz="1867"/>
            </a:lvl8pPr>
            <a:lvl9pPr>
              <a:defRPr sz="1867"/>
            </a:lvl9pPr>
          </a:lstStyle>
          <a:p>
            <a:pPr marL="341223" lvl="0" indent="-341223" algn="l" defTabSz="914120" rtl="0" eaLnBrk="1" latinLnBrk="0" hangingPunct="1">
              <a:lnSpc>
                <a:spcPct val="90000"/>
              </a:lnSpc>
              <a:spcBef>
                <a:spcPct val="20000"/>
              </a:spcBef>
              <a:buSzPct val="80000"/>
              <a:buFont typeface="Arial" pitchFamily="34" charset="0"/>
              <a:buChar char="•"/>
            </a:pPr>
            <a:r>
              <a:rPr lang="en-US" smtClean="0"/>
              <a:t>Click to edit Master text styles</a:t>
            </a:r>
          </a:p>
          <a:p>
            <a:pPr marL="341223" lvl="1" indent="-341223" algn="l" defTabSz="914120" rtl="0" eaLnBrk="1" latinLnBrk="0" hangingPunct="1">
              <a:lnSpc>
                <a:spcPct val="90000"/>
              </a:lnSpc>
              <a:spcBef>
                <a:spcPct val="20000"/>
              </a:spcBef>
              <a:buSzPct val="80000"/>
              <a:buFont typeface="Arial" pitchFamily="34" charset="0"/>
              <a:buChar char="•"/>
            </a:pPr>
            <a:r>
              <a:rPr lang="en-US" smtClean="0"/>
              <a:t>Second level</a:t>
            </a:r>
          </a:p>
          <a:p>
            <a:pPr marL="341223" lvl="2" indent="-341223" algn="l" defTabSz="914120" rtl="0" eaLnBrk="1" latinLnBrk="0" hangingPunct="1">
              <a:lnSpc>
                <a:spcPct val="90000"/>
              </a:lnSpc>
              <a:spcBef>
                <a:spcPct val="20000"/>
              </a:spcBef>
              <a:buSzPct val="80000"/>
              <a:buFont typeface="Arial" pitchFamily="34" charset="0"/>
              <a:buChar char="•"/>
            </a:pPr>
            <a:r>
              <a:rPr lang="en-US" smtClean="0"/>
              <a:t>Third level</a:t>
            </a:r>
          </a:p>
          <a:p>
            <a:pPr marL="341223" lvl="3" indent="-341223" algn="l" defTabSz="914120" rtl="0" eaLnBrk="1" latinLnBrk="0" hangingPunct="1">
              <a:lnSpc>
                <a:spcPct val="90000"/>
              </a:lnSpc>
              <a:spcBef>
                <a:spcPct val="20000"/>
              </a:spcBef>
              <a:buSzPct val="80000"/>
              <a:buFont typeface="Arial" pitchFamily="34" charset="0"/>
              <a:buChar char="•"/>
            </a:pPr>
            <a:r>
              <a:rPr lang="en-US" smtClean="0"/>
              <a:t>Fourth level</a:t>
            </a:r>
          </a:p>
          <a:p>
            <a:pPr marL="341223" lvl="4" indent="-341223" algn="l" defTabSz="914120"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2463306712"/>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lvl1pPr>
              <a:defRPr sz="5467"/>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13"/>
            <a:ext cx="5487829" cy="443199"/>
          </a:xfrm>
        </p:spPr>
        <p:txBody>
          <a:bodyPr anchor="b"/>
          <a:lstStyle>
            <a:lvl1pPr marL="0" indent="0">
              <a:lnSpc>
                <a:spcPct val="90000"/>
              </a:lnSpc>
              <a:spcBef>
                <a:spcPts val="0"/>
              </a:spcBef>
              <a:buNone/>
              <a:defRPr sz="3200" b="0">
                <a:latin typeface="Segoe UI Light" pitchFamily="34" charset="0"/>
              </a:defRPr>
            </a:lvl1pPr>
            <a:lvl2pPr marL="457054" indent="0">
              <a:buNone/>
              <a:defRPr sz="2000" b="1"/>
            </a:lvl2pPr>
            <a:lvl3pPr marL="914120" indent="0">
              <a:buNone/>
              <a:defRPr sz="1867" b="1"/>
            </a:lvl3pPr>
            <a:lvl4pPr marL="1371178" indent="0">
              <a:buNone/>
              <a:defRPr sz="1600" b="1"/>
            </a:lvl4pPr>
            <a:lvl5pPr marL="1828241" indent="0">
              <a:buNone/>
              <a:defRPr sz="1600" b="1"/>
            </a:lvl5pPr>
            <a:lvl6pPr marL="2285292" indent="0">
              <a:buNone/>
              <a:defRPr sz="1600" b="1"/>
            </a:lvl6pPr>
            <a:lvl7pPr marL="2742358" indent="0">
              <a:buNone/>
              <a:defRPr sz="1600" b="1"/>
            </a:lvl7pPr>
            <a:lvl8pPr marL="3199419" indent="0">
              <a:buNone/>
              <a:defRPr sz="1600" b="1"/>
            </a:lvl8pPr>
            <a:lvl9pPr marL="365648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9"/>
            <a:ext cx="5486400" cy="1945148"/>
          </a:xfrm>
        </p:spPr>
        <p:txBody>
          <a:bodyPr/>
          <a:lstStyle>
            <a:lvl1pPr marL="403123" indent="-403123">
              <a:buSzPct val="80000"/>
              <a:buFont typeface="Arial" pitchFamily="34" charset="0"/>
              <a:buChar char="•"/>
              <a:defRPr sz="2800"/>
            </a:lvl1pPr>
            <a:lvl2pPr marL="744332" indent="-322177">
              <a:buSzPct val="80000"/>
              <a:buFont typeface="Arial" pitchFamily="34" charset="0"/>
              <a:buChar char="•"/>
              <a:defRPr sz="2800"/>
            </a:lvl2pPr>
            <a:lvl3pPr marL="1026840" indent="-282498" defTabSz="1030013">
              <a:buSzPct val="80000"/>
              <a:buFont typeface="Arial" pitchFamily="34" charset="0"/>
              <a:buChar char="•"/>
              <a:defRPr sz="2400"/>
            </a:lvl3pPr>
            <a:lvl4pPr marL="1317267" indent="-287261">
              <a:buSzPct val="80000"/>
              <a:buFont typeface="Arial" pitchFamily="34" charset="0"/>
              <a:buChar char="•"/>
              <a:defRPr sz="2000"/>
            </a:lvl4pPr>
            <a:lvl5pPr marL="1541053" indent="-22377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13"/>
            <a:ext cx="5487829" cy="443199"/>
          </a:xfrm>
        </p:spPr>
        <p:txBody>
          <a:bodyPr anchor="b"/>
          <a:lstStyle>
            <a:lvl1pPr marL="0" indent="0">
              <a:lnSpc>
                <a:spcPct val="90000"/>
              </a:lnSpc>
              <a:spcBef>
                <a:spcPts val="0"/>
              </a:spcBef>
              <a:buNone/>
              <a:defRPr sz="3200" b="0">
                <a:latin typeface="Segoe UI Light" pitchFamily="34" charset="0"/>
              </a:defRPr>
            </a:lvl1pPr>
            <a:lvl2pPr marL="457054" indent="0">
              <a:buNone/>
              <a:defRPr sz="2000" b="1"/>
            </a:lvl2pPr>
            <a:lvl3pPr marL="914120" indent="0">
              <a:buNone/>
              <a:defRPr sz="1867" b="1"/>
            </a:lvl3pPr>
            <a:lvl4pPr marL="1371178" indent="0">
              <a:buNone/>
              <a:defRPr sz="1600" b="1"/>
            </a:lvl4pPr>
            <a:lvl5pPr marL="1828241" indent="0">
              <a:buNone/>
              <a:defRPr sz="1600" b="1"/>
            </a:lvl5pPr>
            <a:lvl6pPr marL="2285292" indent="0">
              <a:buNone/>
              <a:defRPr sz="1600" b="1"/>
            </a:lvl6pPr>
            <a:lvl7pPr marL="2742358" indent="0">
              <a:buNone/>
              <a:defRPr sz="1600" b="1"/>
            </a:lvl7pPr>
            <a:lvl8pPr marL="3199419" indent="0">
              <a:buNone/>
              <a:defRPr sz="1600" b="1"/>
            </a:lvl8pPr>
            <a:lvl9pPr marL="365648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9"/>
            <a:ext cx="5487829" cy="1945148"/>
          </a:xfrm>
        </p:spPr>
        <p:txBody>
          <a:bodyPr/>
          <a:lstStyle>
            <a:lvl1pPr marL="296245" indent="-296245">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070" indent="-45707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4970" indent="-34281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2820" indent="-34281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147" indent="-34281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2820" indent="-342810">
              <a:defRPr sz="1600"/>
            </a:lvl6pPr>
            <a:lvl7pPr marL="1602949" indent="-285673">
              <a:defRPr sz="1600"/>
            </a:lvl7pPr>
            <a:lvl8pPr>
              <a:defRPr sz="1600"/>
            </a:lvl8pPr>
            <a:lvl9pPr>
              <a:defRPr sz="1600"/>
            </a:lvl9pPr>
          </a:lstStyle>
          <a:p>
            <a:pPr marL="403123" lvl="0" indent="-403123" algn="l" defTabSz="914120" rtl="0" eaLnBrk="1" latinLnBrk="0" hangingPunct="1">
              <a:lnSpc>
                <a:spcPct val="90000"/>
              </a:lnSpc>
              <a:spcBef>
                <a:spcPct val="20000"/>
              </a:spcBef>
              <a:buSzPct val="80000"/>
            </a:pPr>
            <a:r>
              <a:rPr lang="en-US" smtClean="0"/>
              <a:t>Click to edit Master text styles</a:t>
            </a:r>
          </a:p>
          <a:p>
            <a:pPr marL="403123" lvl="1" indent="-403123" algn="l" defTabSz="914120" rtl="0" eaLnBrk="1" latinLnBrk="0" hangingPunct="1">
              <a:lnSpc>
                <a:spcPct val="90000"/>
              </a:lnSpc>
              <a:spcBef>
                <a:spcPct val="20000"/>
              </a:spcBef>
              <a:buSzPct val="80000"/>
            </a:pPr>
            <a:r>
              <a:rPr lang="en-US" smtClean="0"/>
              <a:t>Second level</a:t>
            </a:r>
          </a:p>
          <a:p>
            <a:pPr marL="403123" lvl="2" indent="-403123" algn="l" defTabSz="914120" rtl="0" eaLnBrk="1" latinLnBrk="0" hangingPunct="1">
              <a:lnSpc>
                <a:spcPct val="90000"/>
              </a:lnSpc>
              <a:spcBef>
                <a:spcPct val="20000"/>
              </a:spcBef>
              <a:buSzPct val="80000"/>
            </a:pPr>
            <a:r>
              <a:rPr lang="en-US" smtClean="0"/>
              <a:t>Third level</a:t>
            </a:r>
          </a:p>
          <a:p>
            <a:pPr marL="403123" lvl="3" indent="-403123" algn="l" defTabSz="914120" rtl="0" eaLnBrk="1" latinLnBrk="0" hangingPunct="1">
              <a:lnSpc>
                <a:spcPct val="90000"/>
              </a:lnSpc>
              <a:spcBef>
                <a:spcPct val="20000"/>
              </a:spcBef>
              <a:buSzPct val="80000"/>
            </a:pPr>
            <a:r>
              <a:rPr lang="en-US" smtClean="0"/>
              <a:t>Fourth level</a:t>
            </a:r>
          </a:p>
          <a:p>
            <a:pPr marL="403123" lvl="4" indent="-403123" algn="l" defTabSz="914120"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2078970892"/>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lvl1pPr>
              <a:defRPr sz="5467"/>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2" y="6344945"/>
            <a:ext cx="1371957" cy="436856"/>
          </a:xfrm>
          <a:prstGeom prst="rect">
            <a:avLst/>
          </a:prstGeom>
        </p:spPr>
      </p:pic>
    </p:spTree>
    <p:extLst>
      <p:ext uri="{BB962C8B-B14F-4D97-AF65-F5344CB8AC3E}">
        <p14:creationId xmlns:p14="http://schemas.microsoft.com/office/powerpoint/2010/main" val="103970577"/>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1449492280"/>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249"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4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120" rtl="0" eaLnBrk="1" latinLnBrk="0" hangingPunct="1">
              <a:lnSpc>
                <a:spcPct val="90000"/>
              </a:lnSpc>
              <a:spcBef>
                <a:spcPct val="0"/>
              </a:spcBef>
              <a:buNone/>
              <a:defRPr lang="en-US" sz="5467"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40775"/>
            <a:ext cx="6947121" cy="1195676"/>
          </a:xfrm>
        </p:spPr>
        <p:txBody>
          <a:bodyPr lIns="137124" tIns="137124" anchor="ctr" anchorCtr="0"/>
          <a:lstStyle>
            <a:lvl1pPr marL="574522" indent="-57134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5981" indent="-342810">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6" lvl="0" indent="0" algn="l" defTabSz="914120" rtl="0" eaLnBrk="1" latinLnBrk="0" hangingPunct="1">
              <a:lnSpc>
                <a:spcPct val="90000"/>
              </a:lnSpc>
              <a:spcBef>
                <a:spcPts val="0"/>
              </a:spcBef>
              <a:spcAft>
                <a:spcPts val="900"/>
              </a:spcAft>
              <a:buSzPct val="80000"/>
            </a:pPr>
            <a:r>
              <a:rPr lang="en-US" smtClean="0"/>
              <a:t>Click to edit Master text styles</a:t>
            </a:r>
          </a:p>
          <a:p>
            <a:pPr marL="3176" lvl="1" indent="0" algn="l" defTabSz="914120"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486" y="2133600"/>
            <a:ext cx="1865545"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1" tIns="41140" rIns="82281" bIns="41140" numCol="1" anchor="t" anchorCtr="0" compatLnSpc="1">
            <a:prstTxWarp prst="textNoShape">
              <a:avLst/>
            </a:prstTxWarp>
          </a:bodyPr>
          <a:lstStyle/>
          <a:p>
            <a:pPr defTabSz="1218663"/>
            <a:endParaRPr lang="en-US" sz="1600">
              <a:solidFill>
                <a:srgbClr val="292929"/>
              </a:solidFill>
            </a:endParaRPr>
          </a:p>
        </p:txBody>
      </p:sp>
    </p:spTree>
    <p:extLst>
      <p:ext uri="{BB962C8B-B14F-4D97-AF65-F5344CB8AC3E}">
        <p14:creationId xmlns:p14="http://schemas.microsoft.com/office/powerpoint/2010/main" val="3019036614"/>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1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85"/>
            <a:ext cx="4206384" cy="461665"/>
          </a:xfrm>
        </p:spPr>
        <p:txBody>
          <a:bodyPr>
            <a:noAutofit/>
          </a:bodyPr>
          <a:lstStyle>
            <a:lvl1pPr marL="0" indent="0" algn="l" defTabSz="914120"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054" indent="0" algn="ctr">
              <a:buNone/>
              <a:defRPr>
                <a:solidFill>
                  <a:schemeClr val="tx1">
                    <a:tint val="75000"/>
                  </a:schemeClr>
                </a:solidFill>
              </a:defRPr>
            </a:lvl2pPr>
            <a:lvl3pPr marL="914120" indent="0" algn="ctr">
              <a:buNone/>
              <a:defRPr>
                <a:solidFill>
                  <a:schemeClr val="tx1">
                    <a:tint val="75000"/>
                  </a:schemeClr>
                </a:solidFill>
              </a:defRPr>
            </a:lvl3pPr>
            <a:lvl4pPr marL="1371178" indent="0" algn="ctr">
              <a:buNone/>
              <a:defRPr>
                <a:solidFill>
                  <a:schemeClr val="tx1">
                    <a:tint val="75000"/>
                  </a:schemeClr>
                </a:solidFill>
              </a:defRPr>
            </a:lvl4pPr>
            <a:lvl5pPr marL="1828241" indent="0" algn="ctr">
              <a:buNone/>
              <a:defRPr>
                <a:solidFill>
                  <a:schemeClr val="tx1">
                    <a:tint val="75000"/>
                  </a:schemeClr>
                </a:solidFill>
              </a:defRPr>
            </a:lvl5pPr>
            <a:lvl6pPr marL="2285292" indent="0" algn="ctr">
              <a:buNone/>
              <a:defRPr>
                <a:solidFill>
                  <a:schemeClr val="tx1">
                    <a:tint val="75000"/>
                  </a:schemeClr>
                </a:solidFill>
              </a:defRPr>
            </a:lvl6pPr>
            <a:lvl7pPr marL="2742358" indent="0" algn="ctr">
              <a:buNone/>
              <a:defRPr>
                <a:solidFill>
                  <a:schemeClr val="tx1">
                    <a:tint val="75000"/>
                  </a:schemeClr>
                </a:solidFill>
              </a:defRPr>
            </a:lvl7pPr>
            <a:lvl8pPr marL="3199419" indent="0" algn="ctr">
              <a:buNone/>
              <a:defRPr>
                <a:solidFill>
                  <a:schemeClr val="tx1">
                    <a:tint val="75000"/>
                  </a:schemeClr>
                </a:solidFill>
              </a:defRPr>
            </a:lvl8pPr>
            <a:lvl9pPr marL="365648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20"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67"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5393" y="2136049"/>
            <a:ext cx="3500040"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714"/>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714"/>
              <a:endParaRPr lang="en-US" sz="2400">
                <a:solidFill>
                  <a:srgbClr val="292929"/>
                </a:solidFill>
              </a:endParaRPr>
            </a:p>
          </p:txBody>
        </p:sp>
      </p:grpSp>
    </p:spTree>
    <p:extLst>
      <p:ext uri="{BB962C8B-B14F-4D97-AF65-F5344CB8AC3E}">
        <p14:creationId xmlns:p14="http://schemas.microsoft.com/office/powerpoint/2010/main" val="209057840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ED7E3E-4A6D-48AC-A97A-EBEE88EF81A4}" type="datetimeFigureOut">
              <a:rPr lang="en-US" smtClean="0"/>
              <a:t>10/10/2013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53399623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1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85"/>
            <a:ext cx="4206384" cy="461665"/>
          </a:xfrm>
        </p:spPr>
        <p:txBody>
          <a:bodyPr>
            <a:noAutofit/>
          </a:bodyPr>
          <a:lstStyle>
            <a:lvl1pPr marL="0" indent="0" algn="l" defTabSz="914120"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054" indent="0" algn="ctr">
              <a:buNone/>
              <a:defRPr>
                <a:solidFill>
                  <a:schemeClr val="tx1">
                    <a:tint val="75000"/>
                  </a:schemeClr>
                </a:solidFill>
              </a:defRPr>
            </a:lvl2pPr>
            <a:lvl3pPr marL="914120" indent="0" algn="ctr">
              <a:buNone/>
              <a:defRPr>
                <a:solidFill>
                  <a:schemeClr val="tx1">
                    <a:tint val="75000"/>
                  </a:schemeClr>
                </a:solidFill>
              </a:defRPr>
            </a:lvl3pPr>
            <a:lvl4pPr marL="1371178" indent="0" algn="ctr">
              <a:buNone/>
              <a:defRPr>
                <a:solidFill>
                  <a:schemeClr val="tx1">
                    <a:tint val="75000"/>
                  </a:schemeClr>
                </a:solidFill>
              </a:defRPr>
            </a:lvl4pPr>
            <a:lvl5pPr marL="1828241" indent="0" algn="ctr">
              <a:buNone/>
              <a:defRPr>
                <a:solidFill>
                  <a:schemeClr val="tx1">
                    <a:tint val="75000"/>
                  </a:schemeClr>
                </a:solidFill>
              </a:defRPr>
            </a:lvl5pPr>
            <a:lvl6pPr marL="2285292" indent="0" algn="ctr">
              <a:buNone/>
              <a:defRPr>
                <a:solidFill>
                  <a:schemeClr val="tx1">
                    <a:tint val="75000"/>
                  </a:schemeClr>
                </a:solidFill>
              </a:defRPr>
            </a:lvl6pPr>
            <a:lvl7pPr marL="2742358" indent="0" algn="ctr">
              <a:buNone/>
              <a:defRPr>
                <a:solidFill>
                  <a:schemeClr val="tx1">
                    <a:tint val="75000"/>
                  </a:schemeClr>
                </a:solidFill>
              </a:defRPr>
            </a:lvl7pPr>
            <a:lvl8pPr marL="3199419" indent="0" algn="ctr">
              <a:buNone/>
              <a:defRPr>
                <a:solidFill>
                  <a:schemeClr val="tx1">
                    <a:tint val="75000"/>
                  </a:schemeClr>
                </a:solidFill>
              </a:defRPr>
            </a:lvl8pPr>
            <a:lvl9pPr marL="365648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20"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67"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4126" y="2008093"/>
            <a:ext cx="2269668"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9" rIns="91416" bIns="45709" numCol="1" anchor="t" anchorCtr="0" compatLnSpc="1">
            <a:prstTxWarp prst="textNoShape">
              <a:avLst/>
            </a:prstTxWarp>
          </a:bodyPr>
          <a:lstStyle/>
          <a:p>
            <a:pPr defTabSz="1218714"/>
            <a:endParaRPr lang="en-US" sz="2400">
              <a:solidFill>
                <a:srgbClr val="292929"/>
              </a:solidFill>
            </a:endParaRPr>
          </a:p>
        </p:txBody>
      </p:sp>
    </p:spTree>
    <p:extLst>
      <p:ext uri="{BB962C8B-B14F-4D97-AF65-F5344CB8AC3E}">
        <p14:creationId xmlns:p14="http://schemas.microsoft.com/office/powerpoint/2010/main" val="24183152"/>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1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85"/>
            <a:ext cx="4206384" cy="461665"/>
          </a:xfrm>
        </p:spPr>
        <p:txBody>
          <a:bodyPr>
            <a:noAutofit/>
          </a:bodyPr>
          <a:lstStyle>
            <a:lvl1pPr marL="0" indent="0" algn="l" defTabSz="914120"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054" indent="0" algn="ctr">
              <a:buNone/>
              <a:defRPr>
                <a:solidFill>
                  <a:schemeClr val="tx1">
                    <a:tint val="75000"/>
                  </a:schemeClr>
                </a:solidFill>
              </a:defRPr>
            </a:lvl2pPr>
            <a:lvl3pPr marL="914120" indent="0" algn="ctr">
              <a:buNone/>
              <a:defRPr>
                <a:solidFill>
                  <a:schemeClr val="tx1">
                    <a:tint val="75000"/>
                  </a:schemeClr>
                </a:solidFill>
              </a:defRPr>
            </a:lvl3pPr>
            <a:lvl4pPr marL="1371178" indent="0" algn="ctr">
              <a:buNone/>
              <a:defRPr>
                <a:solidFill>
                  <a:schemeClr val="tx1">
                    <a:tint val="75000"/>
                  </a:schemeClr>
                </a:solidFill>
              </a:defRPr>
            </a:lvl4pPr>
            <a:lvl5pPr marL="1828241" indent="0" algn="ctr">
              <a:buNone/>
              <a:defRPr>
                <a:solidFill>
                  <a:schemeClr val="tx1">
                    <a:tint val="75000"/>
                  </a:schemeClr>
                </a:solidFill>
              </a:defRPr>
            </a:lvl5pPr>
            <a:lvl6pPr marL="2285292" indent="0" algn="ctr">
              <a:buNone/>
              <a:defRPr>
                <a:solidFill>
                  <a:schemeClr val="tx1">
                    <a:tint val="75000"/>
                  </a:schemeClr>
                </a:solidFill>
              </a:defRPr>
            </a:lvl6pPr>
            <a:lvl7pPr marL="2742358" indent="0" algn="ctr">
              <a:buNone/>
              <a:defRPr>
                <a:solidFill>
                  <a:schemeClr val="tx1">
                    <a:tint val="75000"/>
                  </a:schemeClr>
                </a:solidFill>
              </a:defRPr>
            </a:lvl7pPr>
            <a:lvl8pPr marL="3199419" indent="0" algn="ctr">
              <a:buNone/>
              <a:defRPr>
                <a:solidFill>
                  <a:schemeClr val="tx1">
                    <a:tint val="75000"/>
                  </a:schemeClr>
                </a:solidFill>
              </a:defRPr>
            </a:lvl8pPr>
            <a:lvl9pPr marL="365648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20"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67"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6631" y="2242943"/>
            <a:ext cx="3177741"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714"/>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714"/>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714"/>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714"/>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714"/>
              <a:endParaRPr lang="en-US" sz="1600">
                <a:solidFill>
                  <a:srgbClr val="292929"/>
                </a:solidFill>
              </a:endParaRPr>
            </a:p>
          </p:txBody>
        </p:sp>
      </p:grpSp>
    </p:spTree>
    <p:extLst>
      <p:ext uri="{BB962C8B-B14F-4D97-AF65-F5344CB8AC3E}">
        <p14:creationId xmlns:p14="http://schemas.microsoft.com/office/powerpoint/2010/main" val="2413306353"/>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1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85"/>
            <a:ext cx="4206384" cy="461665"/>
          </a:xfrm>
        </p:spPr>
        <p:txBody>
          <a:bodyPr>
            <a:noAutofit/>
          </a:bodyPr>
          <a:lstStyle>
            <a:lvl1pPr marL="0" indent="0" algn="l" defTabSz="914120"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054" indent="0" algn="ctr">
              <a:buNone/>
              <a:defRPr>
                <a:solidFill>
                  <a:schemeClr val="tx1">
                    <a:tint val="75000"/>
                  </a:schemeClr>
                </a:solidFill>
              </a:defRPr>
            </a:lvl2pPr>
            <a:lvl3pPr marL="914120" indent="0" algn="ctr">
              <a:buNone/>
              <a:defRPr>
                <a:solidFill>
                  <a:schemeClr val="tx1">
                    <a:tint val="75000"/>
                  </a:schemeClr>
                </a:solidFill>
              </a:defRPr>
            </a:lvl3pPr>
            <a:lvl4pPr marL="1371178" indent="0" algn="ctr">
              <a:buNone/>
              <a:defRPr>
                <a:solidFill>
                  <a:schemeClr val="tx1">
                    <a:tint val="75000"/>
                  </a:schemeClr>
                </a:solidFill>
              </a:defRPr>
            </a:lvl4pPr>
            <a:lvl5pPr marL="1828241" indent="0" algn="ctr">
              <a:buNone/>
              <a:defRPr>
                <a:solidFill>
                  <a:schemeClr val="tx1">
                    <a:tint val="75000"/>
                  </a:schemeClr>
                </a:solidFill>
              </a:defRPr>
            </a:lvl5pPr>
            <a:lvl6pPr marL="2285292" indent="0" algn="ctr">
              <a:buNone/>
              <a:defRPr>
                <a:solidFill>
                  <a:schemeClr val="tx1">
                    <a:tint val="75000"/>
                  </a:schemeClr>
                </a:solidFill>
              </a:defRPr>
            </a:lvl6pPr>
            <a:lvl7pPr marL="2742358" indent="0" algn="ctr">
              <a:buNone/>
              <a:defRPr>
                <a:solidFill>
                  <a:schemeClr val="tx1">
                    <a:tint val="75000"/>
                  </a:schemeClr>
                </a:solidFill>
              </a:defRPr>
            </a:lvl7pPr>
            <a:lvl8pPr marL="3199419" indent="0" algn="ctr">
              <a:buNone/>
              <a:defRPr>
                <a:solidFill>
                  <a:schemeClr val="tx1">
                    <a:tint val="75000"/>
                  </a:schemeClr>
                </a:solidFill>
              </a:defRPr>
            </a:lvl8pPr>
            <a:lvl9pPr marL="365648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20"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67"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5674" y="1932605"/>
            <a:ext cx="3014117"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1" tIns="41140" rIns="82281" bIns="41140" numCol="1" anchor="t" anchorCtr="0" compatLnSpc="1">
            <a:prstTxWarp prst="textNoShape">
              <a:avLst/>
            </a:prstTxWarp>
          </a:bodyPr>
          <a:lstStyle/>
          <a:p>
            <a:pPr defTabSz="1218714"/>
            <a:endParaRPr lang="en-US" sz="1600">
              <a:solidFill>
                <a:srgbClr val="292929"/>
              </a:solidFill>
            </a:endParaRPr>
          </a:p>
        </p:txBody>
      </p:sp>
    </p:spTree>
    <p:extLst>
      <p:ext uri="{BB962C8B-B14F-4D97-AF65-F5344CB8AC3E}">
        <p14:creationId xmlns:p14="http://schemas.microsoft.com/office/powerpoint/2010/main" val="40371578"/>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1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85"/>
            <a:ext cx="4206384" cy="461665"/>
          </a:xfrm>
        </p:spPr>
        <p:txBody>
          <a:bodyPr>
            <a:noAutofit/>
          </a:bodyPr>
          <a:lstStyle>
            <a:lvl1pPr marL="0" indent="0" algn="l" defTabSz="914120"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054" indent="0" algn="ctr">
              <a:buNone/>
              <a:defRPr>
                <a:solidFill>
                  <a:schemeClr val="tx1">
                    <a:tint val="75000"/>
                  </a:schemeClr>
                </a:solidFill>
              </a:defRPr>
            </a:lvl2pPr>
            <a:lvl3pPr marL="914120" indent="0" algn="ctr">
              <a:buNone/>
              <a:defRPr>
                <a:solidFill>
                  <a:schemeClr val="tx1">
                    <a:tint val="75000"/>
                  </a:schemeClr>
                </a:solidFill>
              </a:defRPr>
            </a:lvl3pPr>
            <a:lvl4pPr marL="1371178" indent="0" algn="ctr">
              <a:buNone/>
              <a:defRPr>
                <a:solidFill>
                  <a:schemeClr val="tx1">
                    <a:tint val="75000"/>
                  </a:schemeClr>
                </a:solidFill>
              </a:defRPr>
            </a:lvl4pPr>
            <a:lvl5pPr marL="1828241" indent="0" algn="ctr">
              <a:buNone/>
              <a:defRPr>
                <a:solidFill>
                  <a:schemeClr val="tx1">
                    <a:tint val="75000"/>
                  </a:schemeClr>
                </a:solidFill>
              </a:defRPr>
            </a:lvl5pPr>
            <a:lvl6pPr marL="2285292" indent="0" algn="ctr">
              <a:buNone/>
              <a:defRPr>
                <a:solidFill>
                  <a:schemeClr val="tx1">
                    <a:tint val="75000"/>
                  </a:schemeClr>
                </a:solidFill>
              </a:defRPr>
            </a:lvl6pPr>
            <a:lvl7pPr marL="2742358" indent="0" algn="ctr">
              <a:buNone/>
              <a:defRPr>
                <a:solidFill>
                  <a:schemeClr val="tx1">
                    <a:tint val="75000"/>
                  </a:schemeClr>
                </a:solidFill>
              </a:defRPr>
            </a:lvl7pPr>
            <a:lvl8pPr marL="3199419" indent="0" algn="ctr">
              <a:buNone/>
              <a:defRPr>
                <a:solidFill>
                  <a:schemeClr val="tx1">
                    <a:tint val="75000"/>
                  </a:schemeClr>
                </a:solidFill>
              </a:defRPr>
            </a:lvl8pPr>
            <a:lvl9pPr marL="365648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20"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67"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5085"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714"/>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714"/>
              <a:endParaRPr lang="en-US" sz="2400">
                <a:solidFill>
                  <a:srgbClr val="292929"/>
                </a:solidFill>
              </a:endParaRPr>
            </a:p>
          </p:txBody>
        </p:sp>
      </p:grpSp>
    </p:spTree>
    <p:extLst>
      <p:ext uri="{BB962C8B-B14F-4D97-AF65-F5344CB8AC3E}">
        <p14:creationId xmlns:p14="http://schemas.microsoft.com/office/powerpoint/2010/main" val="1611825398"/>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2"/>
            <a:ext cx="10696187"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61"/>
            <a:ext cx="2507213" cy="291353"/>
          </a:xfrm>
          <a:prstGeom prst="rect">
            <a:avLst/>
          </a:prstGeom>
        </p:spPr>
      </p:pic>
    </p:spTree>
    <p:extLst>
      <p:ext uri="{BB962C8B-B14F-4D97-AF65-F5344CB8AC3E}">
        <p14:creationId xmlns:p14="http://schemas.microsoft.com/office/powerpoint/2010/main" val="1555790286"/>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2300" y="3140275"/>
            <a:ext cx="3547400" cy="577452"/>
          </a:xfrm>
          <a:prstGeom prst="rect">
            <a:avLst/>
          </a:prstGeom>
          <a:noFill/>
          <a:ln>
            <a:noFill/>
          </a:ln>
        </p:spPr>
      </p:pic>
      <p:sp>
        <p:nvSpPr>
          <p:cNvPr id="3" name="Text Box 3"/>
          <p:cNvSpPr txBox="1">
            <a:spLocks noChangeArrowheads="1"/>
          </p:cNvSpPr>
          <p:nvPr/>
        </p:nvSpPr>
        <p:spPr bwMode="blackWhite">
          <a:xfrm>
            <a:off x="508000" y="6083575"/>
            <a:ext cx="11176000" cy="400264"/>
          </a:xfrm>
          <a:prstGeom prst="rect">
            <a:avLst/>
          </a:prstGeom>
          <a:noFill/>
          <a:ln w="12700">
            <a:noFill/>
            <a:miter lim="800000"/>
            <a:headEnd type="none" w="sm" len="sm"/>
            <a:tailEnd type="none" w="sm" len="sm"/>
          </a:ln>
          <a:effectLst/>
        </p:spPr>
        <p:txBody>
          <a:bodyPr vert="horz" wrap="square" lIns="91401" tIns="45701" rIns="91401" bIns="45701" numCol="1" anchor="t" anchorCtr="0" compatLnSpc="1">
            <a:prstTxWarp prst="textNoShape">
              <a:avLst/>
            </a:prstTxWarp>
            <a:spAutoFit/>
          </a:bodyPr>
          <a:lstStyle/>
          <a:p>
            <a:pPr algn="ctr" defTabSz="913856" eaLnBrk="0" hangingPunct="0"/>
            <a:r>
              <a:rPr lang="en-US" sz="667" dirty="0">
                <a:solidFill>
                  <a:srgbClr val="FFFFFF">
                    <a:alpha val="99000"/>
                  </a:srgbClr>
                </a:solidFill>
                <a:cs typeface="Arial" charset="0"/>
              </a:rPr>
              <a:t>© </a:t>
            </a:r>
            <a:r>
              <a:rPr lang="en-US" sz="667" dirty="0" smtClean="0">
                <a:solidFill>
                  <a:srgbClr val="FFFFFF">
                    <a:alpha val="99000"/>
                  </a:srgbClr>
                </a:solidFill>
                <a:cs typeface="Arial" charset="0"/>
              </a:rPr>
              <a:t>2012 Microsoft </a:t>
            </a:r>
            <a:r>
              <a:rPr lang="en-US" sz="667"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3856" eaLnBrk="0" hangingPunct="0"/>
            <a:r>
              <a:rPr lang="en-US" sz="667"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667" dirty="0" smtClean="0">
                <a:solidFill>
                  <a:srgbClr val="FFFFFF">
                    <a:alpha val="99000"/>
                  </a:srgbClr>
                </a:solidFill>
                <a:cs typeface="Arial" charset="0"/>
              </a:rPr>
              <a:t>MICROSOFT </a:t>
            </a:r>
            <a:r>
              <a:rPr lang="en-US" sz="667"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738934007"/>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898" y="2892713"/>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120"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897" y="4343412"/>
            <a:ext cx="7515595"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120"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63"/>
            <a:ext cx="1596068"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7" cy="290339"/>
          </a:xfrm>
          <a:prstGeom prst="rect">
            <a:avLst/>
          </a:prstGeom>
        </p:spPr>
      </p:pic>
    </p:spTree>
    <p:extLst>
      <p:ext uri="{BB962C8B-B14F-4D97-AF65-F5344CB8AC3E}">
        <p14:creationId xmlns:p14="http://schemas.microsoft.com/office/powerpoint/2010/main" val="4240951739"/>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244" indent="-460244">
              <a:buClr>
                <a:srgbClr val="FFFFFF"/>
              </a:buClr>
              <a:buSzPct val="70000"/>
              <a:buFontTx/>
              <a:buBlip>
                <a:blip r:embed="rId2"/>
              </a:buBlip>
              <a:defRPr>
                <a:gradFill>
                  <a:gsLst>
                    <a:gs pos="0">
                      <a:srgbClr val="FFFFFF"/>
                    </a:gs>
                    <a:gs pos="86000">
                      <a:srgbClr val="FFFFFF"/>
                    </a:gs>
                  </a:gsLst>
                  <a:lin ang="5400000" scaled="0"/>
                </a:gradFill>
              </a:defRPr>
            </a:lvl1pPr>
            <a:lvl2pPr marL="855433" indent="-395187">
              <a:buClr>
                <a:srgbClr val="FFFFFF"/>
              </a:buClr>
              <a:buSzPct val="70000"/>
              <a:buFontTx/>
              <a:buBlip>
                <a:blip r:embed="rId2"/>
              </a:buBlip>
              <a:defRPr>
                <a:gradFill>
                  <a:gsLst>
                    <a:gs pos="0">
                      <a:srgbClr val="FFFFFF"/>
                    </a:gs>
                    <a:gs pos="86000">
                      <a:srgbClr val="FFFFFF"/>
                    </a:gs>
                  </a:gsLst>
                  <a:lin ang="5400000" scaled="0"/>
                </a:gradFill>
              </a:defRPr>
            </a:lvl2pPr>
            <a:lvl3pPr marL="1258557" indent="-403123">
              <a:buClr>
                <a:srgbClr val="FFFFFF"/>
              </a:buClr>
              <a:buSzPct val="70000"/>
              <a:buFontTx/>
              <a:buBlip>
                <a:blip r:embed="rId2"/>
              </a:buBlip>
              <a:defRPr>
                <a:gradFill>
                  <a:gsLst>
                    <a:gs pos="0">
                      <a:srgbClr val="FFFFFF"/>
                    </a:gs>
                    <a:gs pos="86000">
                      <a:srgbClr val="FFFFFF"/>
                    </a:gs>
                  </a:gsLst>
                  <a:lin ang="5400000" scaled="0"/>
                </a:gradFill>
              </a:defRPr>
            </a:lvl3pPr>
            <a:lvl4pPr marL="1604528" indent="-345981">
              <a:buClr>
                <a:srgbClr val="FFFFFF"/>
              </a:buClr>
              <a:buSzPct val="70000"/>
              <a:buFontTx/>
              <a:buBlip>
                <a:blip r:embed="rId2"/>
              </a:buBlip>
              <a:defRPr>
                <a:gradFill>
                  <a:gsLst>
                    <a:gs pos="0">
                      <a:srgbClr val="FFFFFF"/>
                    </a:gs>
                    <a:gs pos="86000">
                      <a:srgbClr val="FFFFFF"/>
                    </a:gs>
                  </a:gsLst>
                  <a:lin ang="5400000" scaled="0"/>
                </a:gradFill>
              </a:defRPr>
            </a:lvl4pPr>
            <a:lvl5pPr marL="1941001" indent="-336461">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7819465"/>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244" indent="-460244">
              <a:buClr>
                <a:srgbClr val="FFFFFF"/>
              </a:buClr>
              <a:buSzPct val="70000"/>
              <a:buFontTx/>
              <a:buBlip>
                <a:blip r:embed="rId2"/>
              </a:buBlip>
              <a:defRPr>
                <a:gradFill>
                  <a:gsLst>
                    <a:gs pos="0">
                      <a:srgbClr val="FFFFFF"/>
                    </a:gs>
                    <a:gs pos="86000">
                      <a:srgbClr val="FFFFFF"/>
                    </a:gs>
                  </a:gsLst>
                  <a:lin ang="5400000" scaled="0"/>
                </a:gradFill>
              </a:defRPr>
            </a:lvl1pPr>
            <a:lvl2pPr marL="855433" indent="-395187">
              <a:buClr>
                <a:srgbClr val="FFFFFF"/>
              </a:buClr>
              <a:buSzPct val="70000"/>
              <a:buFontTx/>
              <a:buBlip>
                <a:blip r:embed="rId2"/>
              </a:buBlip>
              <a:defRPr>
                <a:gradFill>
                  <a:gsLst>
                    <a:gs pos="0">
                      <a:srgbClr val="FFFFFF"/>
                    </a:gs>
                    <a:gs pos="86000">
                      <a:srgbClr val="FFFFFF"/>
                    </a:gs>
                  </a:gsLst>
                  <a:lin ang="5400000" scaled="0"/>
                </a:gradFill>
              </a:defRPr>
            </a:lvl2pPr>
            <a:lvl3pPr marL="1258557" indent="-403123">
              <a:buClr>
                <a:srgbClr val="FFFFFF"/>
              </a:buClr>
              <a:buSzPct val="70000"/>
              <a:buFontTx/>
              <a:buBlip>
                <a:blip r:embed="rId2"/>
              </a:buBlip>
              <a:defRPr>
                <a:gradFill>
                  <a:gsLst>
                    <a:gs pos="0">
                      <a:srgbClr val="FFFFFF"/>
                    </a:gs>
                    <a:gs pos="86000">
                      <a:srgbClr val="FFFFFF"/>
                    </a:gs>
                  </a:gsLst>
                  <a:lin ang="5400000" scaled="0"/>
                </a:gradFill>
              </a:defRPr>
            </a:lvl3pPr>
            <a:lvl4pPr marL="1604528" indent="-345981">
              <a:buClr>
                <a:srgbClr val="FFFFFF"/>
              </a:buClr>
              <a:buSzPct val="70000"/>
              <a:buFontTx/>
              <a:buBlip>
                <a:blip r:embed="rId2"/>
              </a:buBlip>
              <a:defRPr>
                <a:gradFill>
                  <a:gsLst>
                    <a:gs pos="0">
                      <a:srgbClr val="FFFFFF"/>
                    </a:gs>
                    <a:gs pos="86000">
                      <a:srgbClr val="FFFFFF"/>
                    </a:gs>
                  </a:gsLst>
                  <a:lin ang="5400000" scaled="0"/>
                </a:gradFill>
              </a:defRPr>
            </a:lvl4pPr>
            <a:lvl5pPr marL="1941001" indent="-336461">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92001" cy="619125"/>
          </a:xfrm>
          <a:solidFill>
            <a:srgbClr val="FFFF99"/>
          </a:solidFill>
        </p:spPr>
        <p:txBody>
          <a:bodyPr wrap="square" lIns="114266" tIns="57128" rIns="114266" bIns="57128"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6394070"/>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5713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1"/>
            <a:ext cx="11151917" cy="2111347"/>
          </a:xfrm>
          <a:prstGeom prst="rect">
            <a:avLst/>
          </a:prstGeom>
        </p:spPr>
        <p:txBody>
          <a:bodyPr/>
          <a:lstStyle>
            <a:lvl1pPr marL="284146" indent="-284146">
              <a:buFont typeface="Wingdings" pitchFamily="2" charset="2"/>
              <a:buChar char=""/>
              <a:defRPr sz="4000"/>
            </a:lvl1pPr>
            <a:lvl2pPr marL="517495" indent="-233349">
              <a:buFont typeface="Wingdings" pitchFamily="2" charset="2"/>
              <a:buChar char=""/>
              <a:defRPr>
                <a:latin typeface="+mn-lt"/>
              </a:defRPr>
            </a:lvl2pPr>
            <a:lvl3pPr marL="741320" indent="-223825">
              <a:buFont typeface="Wingdings" pitchFamily="2" charset="2"/>
              <a:buChar char=""/>
              <a:tabLst/>
              <a:defRPr>
                <a:latin typeface="+mn-lt"/>
              </a:defRPr>
            </a:lvl3pPr>
            <a:lvl4pPr marL="914346" indent="-173026">
              <a:buFont typeface="Wingdings" pitchFamily="2" charset="2"/>
              <a:buChar char=""/>
              <a:defRPr>
                <a:latin typeface="+mn-lt"/>
              </a:defRPr>
            </a:lvl4pPr>
            <a:lvl5pPr marL="1087374" indent="-173026">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166789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ED7E3E-4A6D-48AC-A97A-EBEE88EF81A4}" type="datetimeFigureOut">
              <a:rPr lang="en-US" smtClean="0"/>
              <a:t>10/10/2013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21737897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50" y="2109543"/>
            <a:ext cx="10240453" cy="997196"/>
          </a:xfrm>
        </p:spPr>
        <p:txBody>
          <a:bodyPr anchor="b" anchorCtr="0"/>
          <a:lstStyle>
            <a:lvl1pPr>
              <a:defRPr sz="7200" spc="-151"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50" y="3425827"/>
            <a:ext cx="10240453" cy="498599"/>
          </a:xfrm>
        </p:spPr>
        <p:txBody>
          <a:bodyPr>
            <a:noAutofit/>
          </a:bodyPr>
          <a:lstStyle>
            <a:lvl1pPr marL="0" indent="0">
              <a:spcBef>
                <a:spcPts val="0"/>
              </a:spcBef>
              <a:buNone/>
              <a:defRPr spc="-71"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5422507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3" Type="http://schemas.openxmlformats.org/officeDocument/2006/relationships/slideLayout" Target="../slideLayouts/slideLayout33.xml"/><Relationship Id="rId21" Type="http://schemas.openxmlformats.org/officeDocument/2006/relationships/theme" Target="../theme/theme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3" Type="http://schemas.openxmlformats.org/officeDocument/2006/relationships/slideLayout" Target="../slideLayouts/slideLayout53.xml"/><Relationship Id="rId21" Type="http://schemas.openxmlformats.org/officeDocument/2006/relationships/theme" Target="../theme/theme4.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3" Type="http://schemas.openxmlformats.org/officeDocument/2006/relationships/slideLayout" Target="../slideLayouts/slideLayout73.xml"/><Relationship Id="rId21" Type="http://schemas.openxmlformats.org/officeDocument/2006/relationships/theme" Target="../theme/theme5.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ED7E3E-4A6D-48AC-A97A-EBEE88EF81A4}" type="datetimeFigureOut">
              <a:rPr lang="en-US" smtClean="0"/>
              <a:t>10/10/2013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F44897-4BF6-48DB-9BEB-EA132D694ADA}" type="slidenum">
              <a:rPr lang="en-US" smtClean="0"/>
              <a:t>‹#›</a:t>
            </a:fld>
            <a:endParaRPr lang="en-US"/>
          </a:p>
        </p:txBody>
      </p:sp>
    </p:spTree>
    <p:extLst>
      <p:ext uri="{BB962C8B-B14F-4D97-AF65-F5344CB8AC3E}">
        <p14:creationId xmlns:p14="http://schemas.microsoft.com/office/powerpoint/2010/main" val="2720642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045210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9" y="1447803"/>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49337"/>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Lst>
  <p:transition>
    <p:fade/>
  </p:transition>
  <p:timing>
    <p:tnLst>
      <p:par>
        <p:cTn id="1" dur="indefinite" restart="never" nodeType="tmRoot"/>
      </p:par>
    </p:tnLst>
  </p:timing>
  <p:txStyles>
    <p:titleStyle>
      <a:lvl1pPr algn="l" defTabSz="914120" rtl="0" eaLnBrk="1" latinLnBrk="0" hangingPunct="1">
        <a:lnSpc>
          <a:spcPct val="90000"/>
        </a:lnSpc>
        <a:spcBef>
          <a:spcPct val="0"/>
        </a:spcBef>
        <a:buNone/>
        <a:defRPr lang="en-US" sz="5467"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44" indent="-460244" algn="l" defTabSz="914120"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433" indent="-395187" algn="l" defTabSz="914120"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557" indent="-403123" algn="l" defTabSz="914120"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528" indent="-345981" algn="l" defTabSz="914120"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001" indent="-336461" algn="l" defTabSz="914120"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3836" indent="-228532" algn="l" defTabSz="91412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87" indent="-228532" algn="l" defTabSz="91412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50" indent="-228532" algn="l" defTabSz="91412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008" indent="-228532" algn="l" defTabSz="91412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20" rtl="0" eaLnBrk="1" latinLnBrk="0" hangingPunct="1">
        <a:defRPr sz="1867" kern="1200">
          <a:solidFill>
            <a:schemeClr val="tx1"/>
          </a:solidFill>
          <a:latin typeface="+mn-lt"/>
          <a:ea typeface="+mn-ea"/>
          <a:cs typeface="+mn-cs"/>
        </a:defRPr>
      </a:lvl1pPr>
      <a:lvl2pPr marL="457054" algn="l" defTabSz="914120" rtl="0" eaLnBrk="1" latinLnBrk="0" hangingPunct="1">
        <a:defRPr sz="1867" kern="1200">
          <a:solidFill>
            <a:schemeClr val="tx1"/>
          </a:solidFill>
          <a:latin typeface="+mn-lt"/>
          <a:ea typeface="+mn-ea"/>
          <a:cs typeface="+mn-cs"/>
        </a:defRPr>
      </a:lvl2pPr>
      <a:lvl3pPr marL="914120" algn="l" defTabSz="914120" rtl="0" eaLnBrk="1" latinLnBrk="0" hangingPunct="1">
        <a:defRPr sz="1867" kern="1200">
          <a:solidFill>
            <a:schemeClr val="tx1"/>
          </a:solidFill>
          <a:latin typeface="+mn-lt"/>
          <a:ea typeface="+mn-ea"/>
          <a:cs typeface="+mn-cs"/>
        </a:defRPr>
      </a:lvl3pPr>
      <a:lvl4pPr marL="1371178" algn="l" defTabSz="914120" rtl="0" eaLnBrk="1" latinLnBrk="0" hangingPunct="1">
        <a:defRPr sz="1867" kern="1200">
          <a:solidFill>
            <a:schemeClr val="tx1"/>
          </a:solidFill>
          <a:latin typeface="+mn-lt"/>
          <a:ea typeface="+mn-ea"/>
          <a:cs typeface="+mn-cs"/>
        </a:defRPr>
      </a:lvl4pPr>
      <a:lvl5pPr marL="1828241" algn="l" defTabSz="914120" rtl="0" eaLnBrk="1" latinLnBrk="0" hangingPunct="1">
        <a:defRPr sz="1867" kern="1200">
          <a:solidFill>
            <a:schemeClr val="tx1"/>
          </a:solidFill>
          <a:latin typeface="+mn-lt"/>
          <a:ea typeface="+mn-ea"/>
          <a:cs typeface="+mn-cs"/>
        </a:defRPr>
      </a:lvl5pPr>
      <a:lvl6pPr marL="2285292" algn="l" defTabSz="914120" rtl="0" eaLnBrk="1" latinLnBrk="0" hangingPunct="1">
        <a:defRPr sz="1867" kern="1200">
          <a:solidFill>
            <a:schemeClr val="tx1"/>
          </a:solidFill>
          <a:latin typeface="+mn-lt"/>
          <a:ea typeface="+mn-ea"/>
          <a:cs typeface="+mn-cs"/>
        </a:defRPr>
      </a:lvl6pPr>
      <a:lvl7pPr marL="2742358" algn="l" defTabSz="914120" rtl="0" eaLnBrk="1" latinLnBrk="0" hangingPunct="1">
        <a:defRPr sz="1867" kern="1200">
          <a:solidFill>
            <a:schemeClr val="tx1"/>
          </a:solidFill>
          <a:latin typeface="+mn-lt"/>
          <a:ea typeface="+mn-ea"/>
          <a:cs typeface="+mn-cs"/>
        </a:defRPr>
      </a:lvl7pPr>
      <a:lvl8pPr marL="3199419" algn="l" defTabSz="914120" rtl="0" eaLnBrk="1" latinLnBrk="0" hangingPunct="1">
        <a:defRPr sz="1867" kern="1200">
          <a:solidFill>
            <a:schemeClr val="tx1"/>
          </a:solidFill>
          <a:latin typeface="+mn-lt"/>
          <a:ea typeface="+mn-ea"/>
          <a:cs typeface="+mn-cs"/>
        </a:defRPr>
      </a:lvl8pPr>
      <a:lvl9pPr marL="3656481" algn="l" defTabSz="914120" rtl="0" eaLnBrk="1" latinLnBrk="0" hangingPunct="1">
        <a:defRPr sz="1867"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9" y="1447803"/>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14161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Lst>
  <p:transition>
    <p:fade/>
  </p:transition>
  <p:timing>
    <p:tnLst>
      <p:par>
        <p:cTn id="1" dur="indefinite" restart="never" nodeType="tmRoot"/>
      </p:par>
    </p:tnLst>
  </p:timing>
  <p:txStyles>
    <p:titleStyle>
      <a:lvl1pPr algn="l" defTabSz="914120" rtl="0" eaLnBrk="1" latinLnBrk="0" hangingPunct="1">
        <a:lnSpc>
          <a:spcPct val="90000"/>
        </a:lnSpc>
        <a:spcBef>
          <a:spcPct val="0"/>
        </a:spcBef>
        <a:buNone/>
        <a:defRPr lang="en-US" sz="5467"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44" indent="-460244" algn="l" defTabSz="914120"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433" indent="-395187" algn="l" defTabSz="914120"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557" indent="-403123" algn="l" defTabSz="914120"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528" indent="-345981" algn="l" defTabSz="914120"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001" indent="-336461" algn="l" defTabSz="914120"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3836" indent="-228532" algn="l" defTabSz="91412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87" indent="-228532" algn="l" defTabSz="91412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50" indent="-228532" algn="l" defTabSz="91412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008" indent="-228532" algn="l" defTabSz="91412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20" rtl="0" eaLnBrk="1" latinLnBrk="0" hangingPunct="1">
        <a:defRPr sz="1867" kern="1200">
          <a:solidFill>
            <a:schemeClr val="tx1"/>
          </a:solidFill>
          <a:latin typeface="+mn-lt"/>
          <a:ea typeface="+mn-ea"/>
          <a:cs typeface="+mn-cs"/>
        </a:defRPr>
      </a:lvl1pPr>
      <a:lvl2pPr marL="457054" algn="l" defTabSz="914120" rtl="0" eaLnBrk="1" latinLnBrk="0" hangingPunct="1">
        <a:defRPr sz="1867" kern="1200">
          <a:solidFill>
            <a:schemeClr val="tx1"/>
          </a:solidFill>
          <a:latin typeface="+mn-lt"/>
          <a:ea typeface="+mn-ea"/>
          <a:cs typeface="+mn-cs"/>
        </a:defRPr>
      </a:lvl2pPr>
      <a:lvl3pPr marL="914120" algn="l" defTabSz="914120" rtl="0" eaLnBrk="1" latinLnBrk="0" hangingPunct="1">
        <a:defRPr sz="1867" kern="1200">
          <a:solidFill>
            <a:schemeClr val="tx1"/>
          </a:solidFill>
          <a:latin typeface="+mn-lt"/>
          <a:ea typeface="+mn-ea"/>
          <a:cs typeface="+mn-cs"/>
        </a:defRPr>
      </a:lvl3pPr>
      <a:lvl4pPr marL="1371178" algn="l" defTabSz="914120" rtl="0" eaLnBrk="1" latinLnBrk="0" hangingPunct="1">
        <a:defRPr sz="1867" kern="1200">
          <a:solidFill>
            <a:schemeClr val="tx1"/>
          </a:solidFill>
          <a:latin typeface="+mn-lt"/>
          <a:ea typeface="+mn-ea"/>
          <a:cs typeface="+mn-cs"/>
        </a:defRPr>
      </a:lvl4pPr>
      <a:lvl5pPr marL="1828241" algn="l" defTabSz="914120" rtl="0" eaLnBrk="1" latinLnBrk="0" hangingPunct="1">
        <a:defRPr sz="1867" kern="1200">
          <a:solidFill>
            <a:schemeClr val="tx1"/>
          </a:solidFill>
          <a:latin typeface="+mn-lt"/>
          <a:ea typeface="+mn-ea"/>
          <a:cs typeface="+mn-cs"/>
        </a:defRPr>
      </a:lvl5pPr>
      <a:lvl6pPr marL="2285292" algn="l" defTabSz="914120" rtl="0" eaLnBrk="1" latinLnBrk="0" hangingPunct="1">
        <a:defRPr sz="1867" kern="1200">
          <a:solidFill>
            <a:schemeClr val="tx1"/>
          </a:solidFill>
          <a:latin typeface="+mn-lt"/>
          <a:ea typeface="+mn-ea"/>
          <a:cs typeface="+mn-cs"/>
        </a:defRPr>
      </a:lvl6pPr>
      <a:lvl7pPr marL="2742358" algn="l" defTabSz="914120" rtl="0" eaLnBrk="1" latinLnBrk="0" hangingPunct="1">
        <a:defRPr sz="1867" kern="1200">
          <a:solidFill>
            <a:schemeClr val="tx1"/>
          </a:solidFill>
          <a:latin typeface="+mn-lt"/>
          <a:ea typeface="+mn-ea"/>
          <a:cs typeface="+mn-cs"/>
        </a:defRPr>
      </a:lvl7pPr>
      <a:lvl8pPr marL="3199419" algn="l" defTabSz="914120" rtl="0" eaLnBrk="1" latinLnBrk="0" hangingPunct="1">
        <a:defRPr sz="1867" kern="1200">
          <a:solidFill>
            <a:schemeClr val="tx1"/>
          </a:solidFill>
          <a:latin typeface="+mn-lt"/>
          <a:ea typeface="+mn-ea"/>
          <a:cs typeface="+mn-cs"/>
        </a:defRPr>
      </a:lvl8pPr>
      <a:lvl9pPr marL="3656481" algn="l" defTabSz="914120" rtl="0" eaLnBrk="1" latinLnBrk="0" hangingPunct="1">
        <a:defRPr sz="1867"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9" y="1447803"/>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252490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 id="2147483744" r:id="rId20"/>
  </p:sldLayoutIdLst>
  <p:transition>
    <p:fade/>
  </p:transition>
  <p:timing>
    <p:tnLst>
      <p:par>
        <p:cTn id="1" dur="indefinite" restart="never" nodeType="tmRoot"/>
      </p:par>
    </p:tnLst>
  </p:timing>
  <p:txStyles>
    <p:titleStyle>
      <a:lvl1pPr algn="l" defTabSz="914120" rtl="0" eaLnBrk="1" latinLnBrk="0" hangingPunct="1">
        <a:lnSpc>
          <a:spcPct val="90000"/>
        </a:lnSpc>
        <a:spcBef>
          <a:spcPct val="0"/>
        </a:spcBef>
        <a:buNone/>
        <a:defRPr lang="en-US" sz="5467"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44" indent="-460244" algn="l" defTabSz="914120"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433" indent="-395187" algn="l" defTabSz="914120"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557" indent="-403123" algn="l" defTabSz="914120"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528" indent="-345981" algn="l" defTabSz="914120"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001" indent="-336461" algn="l" defTabSz="914120"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3836" indent="-228532" algn="l" defTabSz="91412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87" indent="-228532" algn="l" defTabSz="91412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50" indent="-228532" algn="l" defTabSz="91412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008" indent="-228532" algn="l" defTabSz="91412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20" rtl="0" eaLnBrk="1" latinLnBrk="0" hangingPunct="1">
        <a:defRPr sz="1867" kern="1200">
          <a:solidFill>
            <a:schemeClr val="tx1"/>
          </a:solidFill>
          <a:latin typeface="+mn-lt"/>
          <a:ea typeface="+mn-ea"/>
          <a:cs typeface="+mn-cs"/>
        </a:defRPr>
      </a:lvl1pPr>
      <a:lvl2pPr marL="457054" algn="l" defTabSz="914120" rtl="0" eaLnBrk="1" latinLnBrk="0" hangingPunct="1">
        <a:defRPr sz="1867" kern="1200">
          <a:solidFill>
            <a:schemeClr val="tx1"/>
          </a:solidFill>
          <a:latin typeface="+mn-lt"/>
          <a:ea typeface="+mn-ea"/>
          <a:cs typeface="+mn-cs"/>
        </a:defRPr>
      </a:lvl2pPr>
      <a:lvl3pPr marL="914120" algn="l" defTabSz="914120" rtl="0" eaLnBrk="1" latinLnBrk="0" hangingPunct="1">
        <a:defRPr sz="1867" kern="1200">
          <a:solidFill>
            <a:schemeClr val="tx1"/>
          </a:solidFill>
          <a:latin typeface="+mn-lt"/>
          <a:ea typeface="+mn-ea"/>
          <a:cs typeface="+mn-cs"/>
        </a:defRPr>
      </a:lvl3pPr>
      <a:lvl4pPr marL="1371178" algn="l" defTabSz="914120" rtl="0" eaLnBrk="1" latinLnBrk="0" hangingPunct="1">
        <a:defRPr sz="1867" kern="1200">
          <a:solidFill>
            <a:schemeClr val="tx1"/>
          </a:solidFill>
          <a:latin typeface="+mn-lt"/>
          <a:ea typeface="+mn-ea"/>
          <a:cs typeface="+mn-cs"/>
        </a:defRPr>
      </a:lvl4pPr>
      <a:lvl5pPr marL="1828241" algn="l" defTabSz="914120" rtl="0" eaLnBrk="1" latinLnBrk="0" hangingPunct="1">
        <a:defRPr sz="1867" kern="1200">
          <a:solidFill>
            <a:schemeClr val="tx1"/>
          </a:solidFill>
          <a:latin typeface="+mn-lt"/>
          <a:ea typeface="+mn-ea"/>
          <a:cs typeface="+mn-cs"/>
        </a:defRPr>
      </a:lvl5pPr>
      <a:lvl6pPr marL="2285292" algn="l" defTabSz="914120" rtl="0" eaLnBrk="1" latinLnBrk="0" hangingPunct="1">
        <a:defRPr sz="1867" kern="1200">
          <a:solidFill>
            <a:schemeClr val="tx1"/>
          </a:solidFill>
          <a:latin typeface="+mn-lt"/>
          <a:ea typeface="+mn-ea"/>
          <a:cs typeface="+mn-cs"/>
        </a:defRPr>
      </a:lvl6pPr>
      <a:lvl7pPr marL="2742358" algn="l" defTabSz="914120" rtl="0" eaLnBrk="1" latinLnBrk="0" hangingPunct="1">
        <a:defRPr sz="1867" kern="1200">
          <a:solidFill>
            <a:schemeClr val="tx1"/>
          </a:solidFill>
          <a:latin typeface="+mn-lt"/>
          <a:ea typeface="+mn-ea"/>
          <a:cs typeface="+mn-cs"/>
        </a:defRPr>
      </a:lvl7pPr>
      <a:lvl8pPr marL="3199419" algn="l" defTabSz="914120" rtl="0" eaLnBrk="1" latinLnBrk="0" hangingPunct="1">
        <a:defRPr sz="1867" kern="1200">
          <a:solidFill>
            <a:schemeClr val="tx1"/>
          </a:solidFill>
          <a:latin typeface="+mn-lt"/>
          <a:ea typeface="+mn-ea"/>
          <a:cs typeface="+mn-cs"/>
        </a:defRPr>
      </a:lvl8pPr>
      <a:lvl9pPr marL="3656481" algn="l" defTabSz="914120"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56.xml"/><Relationship Id="rId6" Type="http://schemas.openxmlformats.org/officeDocument/2006/relationships/image" Target="../media/image25.png"/><Relationship Id="rId5" Type="http://schemas.openxmlformats.org/officeDocument/2006/relationships/image" Target="../media/image22.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56.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5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0.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56.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notesSlide" Target="../notesSlides/notesSlide15.xml"/><Relationship Id="rId16" Type="http://schemas.openxmlformats.org/officeDocument/2006/relationships/image" Target="../media/image41.png"/><Relationship Id="rId1" Type="http://schemas.openxmlformats.org/officeDocument/2006/relationships/slideLayout" Target="../slideLayouts/slideLayout69.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56.xml"/><Relationship Id="rId6" Type="http://schemas.openxmlformats.org/officeDocument/2006/relationships/image" Target="../media/image19.gif"/><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56.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56.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0700" y="2234114"/>
            <a:ext cx="11216187" cy="1359196"/>
          </a:xfrm>
        </p:spPr>
        <p:txBody>
          <a:bodyPr/>
          <a:lstStyle/>
          <a:p>
            <a:r>
              <a:rPr lang="en-US" dirty="0" smtClean="0"/>
              <a:t>Windows Azure Web Sites Basics</a:t>
            </a:r>
            <a:endParaRPr lang="en-US" dirty="0"/>
          </a:p>
        </p:txBody>
      </p:sp>
      <p:sp>
        <p:nvSpPr>
          <p:cNvPr id="2" name="Text Placeholder 1"/>
          <p:cNvSpPr>
            <a:spLocks noGrp="1"/>
          </p:cNvSpPr>
          <p:nvPr>
            <p:ph type="body" sz="quarter" idx="11"/>
          </p:nvPr>
        </p:nvSpPr>
        <p:spPr>
          <a:xfrm>
            <a:off x="520701" y="4863354"/>
            <a:ext cx="9019334" cy="738664"/>
          </a:xfrm>
        </p:spPr>
        <p:txBody>
          <a:bodyPr/>
          <a:lstStyle/>
          <a:p>
            <a:r>
              <a:rPr lang="en-US" b="1" dirty="0" smtClean="0"/>
              <a:t>Microsoft Research</a:t>
            </a:r>
          </a:p>
          <a:p>
            <a:r>
              <a:rPr lang="en-US" dirty="0" smtClean="0"/>
              <a:t>Windows Azure for Research Training</a:t>
            </a:r>
            <a:endParaRPr lang="en-US" dirty="0"/>
          </a:p>
        </p:txBody>
      </p:sp>
    </p:spTree>
    <p:extLst>
      <p:ext uri="{BB962C8B-B14F-4D97-AF65-F5344CB8AC3E}">
        <p14:creationId xmlns:p14="http://schemas.microsoft.com/office/powerpoint/2010/main" val="402501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92494" y="1589948"/>
            <a:ext cx="6578137" cy="4691237"/>
            <a:chOff x="-292420" y="1589948"/>
            <a:chExt cx="6576424" cy="4691237"/>
          </a:xfrm>
        </p:grpSpPr>
        <p:grpSp>
          <p:nvGrpSpPr>
            <p:cNvPr id="226" name="Group 225"/>
            <p:cNvGrpSpPr/>
            <p:nvPr/>
          </p:nvGrpSpPr>
          <p:grpSpPr>
            <a:xfrm>
              <a:off x="-292420" y="1589948"/>
              <a:ext cx="6576424" cy="4691237"/>
              <a:chOff x="-292420" y="1589948"/>
              <a:chExt cx="6576424" cy="4691237"/>
            </a:xfrm>
          </p:grpSpPr>
          <p:sp>
            <p:nvSpPr>
              <p:cNvPr id="227"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nvGrpSpPr>
              <p:cNvPr id="228" name="Group 227"/>
              <p:cNvGrpSpPr/>
              <p:nvPr/>
            </p:nvGrpSpPr>
            <p:grpSpPr>
              <a:xfrm>
                <a:off x="-1" y="2752725"/>
                <a:ext cx="6059952" cy="2330247"/>
                <a:chOff x="-1" y="2752725"/>
                <a:chExt cx="6059952" cy="2330247"/>
              </a:xfrm>
            </p:grpSpPr>
            <p:grpSp>
              <p:nvGrpSpPr>
                <p:cNvPr id="229" name="Group 228"/>
                <p:cNvGrpSpPr/>
                <p:nvPr/>
              </p:nvGrpSpPr>
              <p:grpSpPr>
                <a:xfrm>
                  <a:off x="5683855" y="3073496"/>
                  <a:ext cx="376096" cy="631077"/>
                  <a:chOff x="2146300" y="552450"/>
                  <a:chExt cx="3428608" cy="5753100"/>
                </a:xfrm>
              </p:grpSpPr>
              <p:pic>
                <p:nvPicPr>
                  <p:cNvPr id="294" name="Picture 293"/>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5" name="Rectangle 294"/>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0" name="Group 229"/>
                <p:cNvGrpSpPr/>
                <p:nvPr/>
              </p:nvGrpSpPr>
              <p:grpSpPr>
                <a:xfrm>
                  <a:off x="5683855" y="3762695"/>
                  <a:ext cx="376096" cy="631077"/>
                  <a:chOff x="2146300" y="552450"/>
                  <a:chExt cx="3428608" cy="5753100"/>
                </a:xfrm>
              </p:grpSpPr>
              <p:pic>
                <p:nvPicPr>
                  <p:cNvPr id="292" name="Picture 291"/>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3" name="Rectangle 292"/>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1" name="Group 230"/>
                <p:cNvGrpSpPr/>
                <p:nvPr/>
              </p:nvGrpSpPr>
              <p:grpSpPr>
                <a:xfrm>
                  <a:off x="5683855" y="4451895"/>
                  <a:ext cx="376096" cy="631077"/>
                  <a:chOff x="2146300" y="552450"/>
                  <a:chExt cx="3428608" cy="5753100"/>
                </a:xfrm>
              </p:grpSpPr>
              <p:pic>
                <p:nvPicPr>
                  <p:cNvPr id="290" name="Picture 289"/>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1" name="Rectangle 290"/>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232" name="TextBox 231"/>
                <p:cNvSpPr txBox="1"/>
                <p:nvPr/>
              </p:nvSpPr>
              <p:spPr>
                <a:xfrm>
                  <a:off x="227012" y="2752725"/>
                  <a:ext cx="2757144" cy="221599"/>
                </a:xfrm>
                <a:prstGeom prst="rect">
                  <a:avLst/>
                </a:prstGeom>
                <a:noFill/>
              </p:spPr>
              <p:txBody>
                <a:bodyPr wrap="square" lIns="0" tIns="0" rIns="0" bIns="0" rtlCol="0">
                  <a:spAutoFit/>
                </a:bodyPr>
                <a:lstStyle/>
                <a:p>
                  <a:pPr defTabSz="1218967">
                    <a:lnSpc>
                      <a:spcPct val="90000"/>
                    </a:lnSpc>
                    <a:spcBef>
                      <a:spcPct val="20000"/>
                    </a:spcBef>
                    <a:buSzPct val="80000"/>
                  </a:pPr>
                  <a:r>
                    <a:rPr lang="en-US" sz="1600" b="1" cap="all" dirty="0">
                      <a:solidFill>
                        <a:srgbClr val="FFFFFF"/>
                      </a:solidFill>
                    </a:rPr>
                    <a:t>Shared instances</a:t>
                  </a:r>
                </a:p>
              </p:txBody>
            </p:sp>
            <p:grpSp>
              <p:nvGrpSpPr>
                <p:cNvPr id="233" name="Group 232"/>
                <p:cNvGrpSpPr/>
                <p:nvPr/>
              </p:nvGrpSpPr>
              <p:grpSpPr>
                <a:xfrm>
                  <a:off x="4721992" y="3073496"/>
                  <a:ext cx="866164" cy="631077"/>
                  <a:chOff x="2146300" y="552450"/>
                  <a:chExt cx="7896225" cy="5753100"/>
                </a:xfrm>
              </p:grpSpPr>
              <p:pic>
                <p:nvPicPr>
                  <p:cNvPr id="288" name="Picture 2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9" name="Rectangle 28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4" name="Group 233"/>
                <p:cNvGrpSpPr/>
                <p:nvPr/>
              </p:nvGrpSpPr>
              <p:grpSpPr>
                <a:xfrm>
                  <a:off x="4721992" y="3762695"/>
                  <a:ext cx="866164" cy="631077"/>
                  <a:chOff x="2146300" y="552450"/>
                  <a:chExt cx="7896225" cy="5753100"/>
                </a:xfrm>
              </p:grpSpPr>
              <p:pic>
                <p:nvPicPr>
                  <p:cNvPr id="286" name="Picture 2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7" name="Rectangle 28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5" name="Group 234"/>
                <p:cNvGrpSpPr/>
                <p:nvPr/>
              </p:nvGrpSpPr>
              <p:grpSpPr>
                <a:xfrm>
                  <a:off x="4721992" y="4451895"/>
                  <a:ext cx="866164" cy="631077"/>
                  <a:chOff x="2146300" y="552450"/>
                  <a:chExt cx="7896225" cy="5753100"/>
                </a:xfrm>
              </p:grpSpPr>
              <p:pic>
                <p:nvPicPr>
                  <p:cNvPr id="284" name="Picture 2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5" name="Rectangle 28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6" name="Group 235"/>
                <p:cNvGrpSpPr/>
                <p:nvPr/>
              </p:nvGrpSpPr>
              <p:grpSpPr>
                <a:xfrm>
                  <a:off x="3760131" y="3073496"/>
                  <a:ext cx="866164" cy="631077"/>
                  <a:chOff x="2146300" y="552450"/>
                  <a:chExt cx="7896225" cy="5753100"/>
                </a:xfrm>
              </p:grpSpPr>
              <p:pic>
                <p:nvPicPr>
                  <p:cNvPr id="282" name="Picture 2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3" name="Rectangle 28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7" name="Group 236"/>
                <p:cNvGrpSpPr/>
                <p:nvPr/>
              </p:nvGrpSpPr>
              <p:grpSpPr>
                <a:xfrm>
                  <a:off x="3760131" y="3762695"/>
                  <a:ext cx="866164" cy="631077"/>
                  <a:chOff x="2146300" y="552450"/>
                  <a:chExt cx="7896225" cy="5753100"/>
                </a:xfrm>
              </p:grpSpPr>
              <p:pic>
                <p:nvPicPr>
                  <p:cNvPr id="280" name="Picture 2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1" name="Rectangle 280"/>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8" name="Group 237"/>
                <p:cNvGrpSpPr/>
                <p:nvPr/>
              </p:nvGrpSpPr>
              <p:grpSpPr>
                <a:xfrm>
                  <a:off x="3760131" y="4451895"/>
                  <a:ext cx="866164" cy="631077"/>
                  <a:chOff x="2146300" y="552450"/>
                  <a:chExt cx="7896225" cy="5753100"/>
                </a:xfrm>
              </p:grpSpPr>
              <p:pic>
                <p:nvPicPr>
                  <p:cNvPr id="278" name="Picture 2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9" name="Rectangle 27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9" name="Group 238"/>
                <p:cNvGrpSpPr/>
                <p:nvPr/>
              </p:nvGrpSpPr>
              <p:grpSpPr>
                <a:xfrm>
                  <a:off x="2798270" y="3073496"/>
                  <a:ext cx="866164" cy="631077"/>
                  <a:chOff x="2146300" y="552450"/>
                  <a:chExt cx="7896225" cy="5753100"/>
                </a:xfrm>
              </p:grpSpPr>
              <p:pic>
                <p:nvPicPr>
                  <p:cNvPr id="276" name="Picture 2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7" name="Rectangle 27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0" name="Group 239"/>
                <p:cNvGrpSpPr/>
                <p:nvPr/>
              </p:nvGrpSpPr>
              <p:grpSpPr>
                <a:xfrm>
                  <a:off x="2798270" y="3762695"/>
                  <a:ext cx="866164" cy="631077"/>
                  <a:chOff x="2146300" y="552450"/>
                  <a:chExt cx="7896225" cy="5753100"/>
                </a:xfrm>
              </p:grpSpPr>
              <p:pic>
                <p:nvPicPr>
                  <p:cNvPr id="274" name="Picture 2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5" name="Rectangle 27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1" name="Group 240"/>
                <p:cNvGrpSpPr/>
                <p:nvPr/>
              </p:nvGrpSpPr>
              <p:grpSpPr>
                <a:xfrm>
                  <a:off x="2798270" y="4451895"/>
                  <a:ext cx="866164" cy="631077"/>
                  <a:chOff x="2146300" y="552450"/>
                  <a:chExt cx="7896225" cy="5753100"/>
                </a:xfrm>
              </p:grpSpPr>
              <p:pic>
                <p:nvPicPr>
                  <p:cNvPr id="272" name="Picture 2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3" name="Rectangle 27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2" name="Group 241"/>
                <p:cNvGrpSpPr/>
                <p:nvPr/>
              </p:nvGrpSpPr>
              <p:grpSpPr>
                <a:xfrm>
                  <a:off x="1836409" y="3073496"/>
                  <a:ext cx="866164" cy="631077"/>
                  <a:chOff x="2146300" y="552450"/>
                  <a:chExt cx="7896225" cy="5753100"/>
                </a:xfrm>
              </p:grpSpPr>
              <p:pic>
                <p:nvPicPr>
                  <p:cNvPr id="270" name="Picture 2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71" name="Rectangle 27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3" name="Group 242"/>
                <p:cNvGrpSpPr/>
                <p:nvPr/>
              </p:nvGrpSpPr>
              <p:grpSpPr>
                <a:xfrm>
                  <a:off x="1836409" y="3762695"/>
                  <a:ext cx="866164" cy="631077"/>
                  <a:chOff x="2146300" y="552450"/>
                  <a:chExt cx="7896225" cy="5753100"/>
                </a:xfrm>
              </p:grpSpPr>
              <p:pic>
                <p:nvPicPr>
                  <p:cNvPr id="268" name="Picture 2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9" name="Rectangle 26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4" name="Group 243"/>
                <p:cNvGrpSpPr/>
                <p:nvPr/>
              </p:nvGrpSpPr>
              <p:grpSpPr>
                <a:xfrm>
                  <a:off x="1836409" y="4451895"/>
                  <a:ext cx="866164" cy="631077"/>
                  <a:chOff x="2146300" y="552450"/>
                  <a:chExt cx="7896225" cy="5753100"/>
                </a:xfrm>
              </p:grpSpPr>
              <p:pic>
                <p:nvPicPr>
                  <p:cNvPr id="266" name="Picture 2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7" name="Rectangle 266"/>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5" name="Group 244"/>
                <p:cNvGrpSpPr/>
                <p:nvPr/>
              </p:nvGrpSpPr>
              <p:grpSpPr>
                <a:xfrm>
                  <a:off x="874548" y="3073496"/>
                  <a:ext cx="866164" cy="631077"/>
                  <a:chOff x="2146300" y="552450"/>
                  <a:chExt cx="7896225" cy="5753100"/>
                </a:xfrm>
              </p:grpSpPr>
              <p:pic>
                <p:nvPicPr>
                  <p:cNvPr id="264" name="Picture 2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5" name="Rectangle 26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6" name="Group 245"/>
                <p:cNvGrpSpPr/>
                <p:nvPr/>
              </p:nvGrpSpPr>
              <p:grpSpPr>
                <a:xfrm>
                  <a:off x="874548" y="3762695"/>
                  <a:ext cx="866164" cy="631077"/>
                  <a:chOff x="2146300" y="552450"/>
                  <a:chExt cx="7896225" cy="5753100"/>
                </a:xfrm>
              </p:grpSpPr>
              <p:pic>
                <p:nvPicPr>
                  <p:cNvPr id="262" name="Picture 2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3" name="Rectangle 26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7" name="Group 246"/>
                <p:cNvGrpSpPr/>
                <p:nvPr/>
              </p:nvGrpSpPr>
              <p:grpSpPr>
                <a:xfrm>
                  <a:off x="874548" y="4451895"/>
                  <a:ext cx="866164" cy="631077"/>
                  <a:chOff x="2146300" y="552450"/>
                  <a:chExt cx="7896225" cy="5753100"/>
                </a:xfrm>
              </p:grpSpPr>
              <p:pic>
                <p:nvPicPr>
                  <p:cNvPr id="260" name="Picture 2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1" name="Rectangle 26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8" name="Group 247"/>
                <p:cNvGrpSpPr/>
                <p:nvPr/>
              </p:nvGrpSpPr>
              <p:grpSpPr>
                <a:xfrm>
                  <a:off x="-1" y="3073496"/>
                  <a:ext cx="778852" cy="631077"/>
                  <a:chOff x="2942264" y="552450"/>
                  <a:chExt cx="7100261" cy="5753100"/>
                </a:xfrm>
              </p:grpSpPr>
              <p:pic>
                <p:nvPicPr>
                  <p:cNvPr id="258" name="Picture 257"/>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9" name="Rectangle 258"/>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9" name="Group 248"/>
                <p:cNvGrpSpPr/>
                <p:nvPr/>
              </p:nvGrpSpPr>
              <p:grpSpPr>
                <a:xfrm>
                  <a:off x="-1" y="3762695"/>
                  <a:ext cx="778852" cy="631077"/>
                  <a:chOff x="2942264" y="552450"/>
                  <a:chExt cx="7100261" cy="5753100"/>
                </a:xfrm>
              </p:grpSpPr>
              <p:pic>
                <p:nvPicPr>
                  <p:cNvPr id="256" name="Picture 255"/>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7" name="Rectangle 256"/>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50" name="Group 249"/>
                <p:cNvGrpSpPr/>
                <p:nvPr/>
              </p:nvGrpSpPr>
              <p:grpSpPr>
                <a:xfrm>
                  <a:off x="-1" y="4451895"/>
                  <a:ext cx="778852" cy="631077"/>
                  <a:chOff x="2942264" y="552450"/>
                  <a:chExt cx="7100261" cy="5753100"/>
                </a:xfrm>
              </p:grpSpPr>
              <p:pic>
                <p:nvPicPr>
                  <p:cNvPr id="254" name="Picture 253"/>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5" name="Rectangle 254"/>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grpSp>
        <p:grpSp>
          <p:nvGrpSpPr>
            <p:cNvPr id="299" name="Group 298"/>
            <p:cNvGrpSpPr/>
            <p:nvPr/>
          </p:nvGrpSpPr>
          <p:grpSpPr>
            <a:xfrm>
              <a:off x="1850962" y="4536375"/>
              <a:ext cx="852458" cy="527785"/>
              <a:chOff x="3780607" y="3155943"/>
              <a:chExt cx="852458" cy="527785"/>
            </a:xfrm>
          </p:grpSpPr>
          <p:sp>
            <p:nvSpPr>
              <p:cNvPr id="300" name="Rectangle 299"/>
              <p:cNvSpPr/>
              <p:nvPr/>
            </p:nvSpPr>
            <p:spPr bwMode="auto">
              <a:xfrm>
                <a:off x="3780607" y="3191837"/>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301" name="Rectangle 300"/>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3200" dirty="0">
                    <a:gradFill>
                      <a:gsLst>
                        <a:gs pos="0">
                          <a:srgbClr val="FFFFFF"/>
                        </a:gs>
                        <a:gs pos="100000">
                          <a:srgbClr val="FFFFFF"/>
                        </a:gs>
                      </a:gsLst>
                      <a:lin ang="5400000" scaled="0"/>
                    </a:gradFill>
                    <a:sym typeface="Wingdings" pitchFamily="2" charset="2"/>
                  </a:rPr>
                  <a:t>:-)</a:t>
                </a:r>
                <a:endParaRPr lang="en-US" sz="2800" dirty="0">
                  <a:gradFill>
                    <a:gsLst>
                      <a:gs pos="0">
                        <a:srgbClr val="FFFFFF"/>
                      </a:gs>
                      <a:gs pos="100000">
                        <a:srgbClr val="FFFFFF"/>
                      </a:gs>
                    </a:gsLst>
                    <a:lin ang="5400000" scaled="0"/>
                  </a:gradFill>
                </a:endParaRPr>
              </a:p>
            </p:txBody>
          </p:sp>
        </p:grpSp>
      </p:grpSp>
      <p:grpSp>
        <p:nvGrpSpPr>
          <p:cNvPr id="10" name="Group 9"/>
          <p:cNvGrpSpPr/>
          <p:nvPr/>
        </p:nvGrpSpPr>
        <p:grpSpPr>
          <a:xfrm>
            <a:off x="-1" y="1"/>
            <a:ext cx="12183975" cy="983235"/>
            <a:chOff x="-1" y="0"/>
            <a:chExt cx="12180802" cy="983234"/>
          </a:xfrm>
        </p:grpSpPr>
        <p:sp>
          <p:nvSpPr>
            <p:cNvPr id="191" name="Rectangle 190"/>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201" name="Rectangle 200"/>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211" name="Rectangle 210"/>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88" name="Group 87"/>
          <p:cNvGrpSpPr/>
          <p:nvPr/>
        </p:nvGrpSpPr>
        <p:grpSpPr>
          <a:xfrm>
            <a:off x="3032633" y="1293203"/>
            <a:ext cx="7647392" cy="923394"/>
            <a:chOff x="3031844" y="1170370"/>
            <a:chExt cx="7645400" cy="923395"/>
          </a:xfrm>
        </p:grpSpPr>
        <p:grpSp>
          <p:nvGrpSpPr>
            <p:cNvPr id="20" name="Group 19"/>
            <p:cNvGrpSpPr/>
            <p:nvPr/>
          </p:nvGrpSpPr>
          <p:grpSpPr>
            <a:xfrm>
              <a:off x="3031844" y="1170370"/>
              <a:ext cx="7645400" cy="923395"/>
              <a:chOff x="2540230" y="5754872"/>
              <a:chExt cx="7645400" cy="923395"/>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7" dirty="0">
                    <a:gradFill>
                      <a:gsLst>
                        <a:gs pos="0">
                          <a:srgbClr val="5F5F5F"/>
                        </a:gs>
                        <a:gs pos="100000">
                          <a:srgbClr val="5F5F5F"/>
                        </a:gs>
                      </a:gsLst>
                      <a:lin ang="5400000" scaled="0"/>
                    </a:gradFill>
                  </a:rPr>
                  <a:t>1</a:t>
                </a:r>
              </a:p>
            </p:txBody>
          </p:sp>
          <p:sp>
            <p:nvSpPr>
              <p:cNvPr id="23" name="Rectangle 22"/>
              <p:cNvSpPr/>
              <p:nvPr/>
            </p:nvSpPr>
            <p:spPr bwMode="auto">
              <a:xfrm>
                <a:off x="2543998" y="6093146"/>
                <a:ext cx="750100"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24" name="Rectangle 23"/>
            <p:cNvSpPr/>
            <p:nvPr/>
          </p:nvSpPr>
          <p:spPr bwMode="auto">
            <a:xfrm>
              <a:off x="3760131"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grpSp>
        <p:nvGrpSpPr>
          <p:cNvPr id="67" name="Group 66"/>
          <p:cNvGrpSpPr/>
          <p:nvPr/>
        </p:nvGrpSpPr>
        <p:grpSpPr>
          <a:xfrm>
            <a:off x="-1" y="5727780"/>
            <a:ext cx="12183975" cy="1046297"/>
            <a:chOff x="-5012461" y="5194194"/>
            <a:chExt cx="16023382" cy="1376363"/>
          </a:xfrm>
        </p:grpSpPr>
        <p:pic>
          <p:nvPicPr>
            <p:cNvPr id="68"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54805"/>
            <a:stretch/>
          </p:blipFill>
          <p:spPr bwMode="auto">
            <a:xfrm>
              <a:off x="9571520" y="5194195"/>
              <a:ext cx="1439401" cy="137636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9" name="Title 1"/>
          <p:cNvSpPr txBox="1">
            <a:spLocks/>
          </p:cNvSpPr>
          <p:nvPr/>
        </p:nvSpPr>
        <p:spPr>
          <a:xfrm>
            <a:off x="6867996" y="473079"/>
            <a:ext cx="1589944"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FFFFFF"/>
                    </a:gs>
                    <a:gs pos="100000">
                      <a:srgbClr val="FFFFFF"/>
                    </a:gs>
                  </a:gsLst>
                  <a:lin ang="5400000" scaled="0"/>
                </a:gradFill>
              </a:rPr>
              <a:t>shared</a:t>
            </a:r>
          </a:p>
        </p:txBody>
      </p:sp>
      <p:sp>
        <p:nvSpPr>
          <p:cNvPr id="130" name="Title 1"/>
          <p:cNvSpPr txBox="1">
            <a:spLocks/>
          </p:cNvSpPr>
          <p:nvPr/>
        </p:nvSpPr>
        <p:spPr>
          <a:xfrm>
            <a:off x="8684153" y="453415"/>
            <a:ext cx="1839112"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9856" y="300008"/>
            <a:ext cx="0" cy="68322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9861" y="300008"/>
            <a:ext cx="209016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80025" y="300013"/>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80030" y="983233"/>
            <a:ext cx="151197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233"/>
            <a:ext cx="8589856"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30527" y="2633151"/>
            <a:ext cx="2372865" cy="2928764"/>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38" name="TextBox 137"/>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sp>
        <p:nvSpPr>
          <p:cNvPr id="4" name="Rectangle 3"/>
          <p:cNvSpPr/>
          <p:nvPr/>
        </p:nvSpPr>
        <p:spPr bwMode="auto">
          <a:xfrm>
            <a:off x="8589861" y="300008"/>
            <a:ext cx="2090169" cy="767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nvGrpSpPr>
          <p:cNvPr id="144" name="Group 143"/>
          <p:cNvGrpSpPr/>
          <p:nvPr/>
        </p:nvGrpSpPr>
        <p:grpSpPr>
          <a:xfrm>
            <a:off x="6236450" y="3291438"/>
            <a:ext cx="2161017" cy="157295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nvGrpSpPr>
          <p:cNvPr id="305" name="Group 304"/>
          <p:cNvGrpSpPr/>
          <p:nvPr/>
        </p:nvGrpSpPr>
        <p:grpSpPr>
          <a:xfrm>
            <a:off x="3760706" y="3762627"/>
            <a:ext cx="866389" cy="631079"/>
            <a:chOff x="5633504" y="3707933"/>
            <a:chExt cx="866164" cy="631078"/>
          </a:xfrm>
        </p:grpSpPr>
        <p:grpSp>
          <p:nvGrpSpPr>
            <p:cNvPr id="306" name="Group 305"/>
            <p:cNvGrpSpPr/>
            <p:nvPr/>
          </p:nvGrpSpPr>
          <p:grpSpPr>
            <a:xfrm>
              <a:off x="5633504" y="3707933"/>
              <a:ext cx="866164" cy="631078"/>
              <a:chOff x="2146300" y="552450"/>
              <a:chExt cx="7896225" cy="5753100"/>
            </a:xfrm>
          </p:grpSpPr>
          <p:pic>
            <p:nvPicPr>
              <p:cNvPr id="308" name="Picture 3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309" name="Rectangle 308"/>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307" name="Rectangle 306"/>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3200" dirty="0">
                  <a:gradFill>
                    <a:gsLst>
                      <a:gs pos="0">
                        <a:srgbClr val="FFFFFF"/>
                      </a:gs>
                      <a:gs pos="100000">
                        <a:srgbClr val="FFFFFF"/>
                      </a:gs>
                    </a:gsLst>
                    <a:lin ang="5400000" scaled="0"/>
                  </a:gradFill>
                  <a:sym typeface="Wingdings" pitchFamily="2" charset="2"/>
                </a:rPr>
                <a:t>:-)</a:t>
              </a:r>
              <a:endParaRPr lang="en-US" sz="2800" dirty="0">
                <a:gradFill>
                  <a:gsLst>
                    <a:gs pos="0">
                      <a:srgbClr val="FFFFFF"/>
                    </a:gs>
                    <a:gs pos="100000">
                      <a:srgbClr val="FFFFFF"/>
                    </a:gs>
                  </a:gsLst>
                  <a:lin ang="5400000" scaled="0"/>
                </a:gradFill>
              </a:endParaRPr>
            </a:p>
          </p:txBody>
        </p:sp>
      </p:grpSp>
      <p:grpSp>
        <p:nvGrpSpPr>
          <p:cNvPr id="310" name="Group 309"/>
          <p:cNvGrpSpPr/>
          <p:nvPr/>
        </p:nvGrpSpPr>
        <p:grpSpPr>
          <a:xfrm>
            <a:off x="3032633" y="1301044"/>
            <a:ext cx="7612011" cy="923394"/>
            <a:chOff x="3031844" y="1178212"/>
            <a:chExt cx="7610028" cy="923395"/>
          </a:xfrm>
        </p:grpSpPr>
        <p:grpSp>
          <p:nvGrpSpPr>
            <p:cNvPr id="314" name="Group 313"/>
            <p:cNvGrpSpPr/>
            <p:nvPr/>
          </p:nvGrpSpPr>
          <p:grpSpPr>
            <a:xfrm>
              <a:off x="3031844" y="1178212"/>
              <a:ext cx="7610028" cy="923395"/>
              <a:chOff x="2540230" y="5762714"/>
              <a:chExt cx="7610028" cy="923395"/>
            </a:xfrm>
          </p:grpSpPr>
          <p:sp>
            <p:nvSpPr>
              <p:cNvPr id="316" name="TextBox 315"/>
              <p:cNvSpPr txBox="1"/>
              <p:nvPr/>
            </p:nvSpPr>
            <p:spPr>
              <a:xfrm>
                <a:off x="9159657" y="5762714"/>
                <a:ext cx="990601" cy="9233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7" dirty="0">
                    <a:gradFill>
                      <a:gsLst>
                        <a:gs pos="0">
                          <a:srgbClr val="5F5F5F"/>
                        </a:gs>
                        <a:gs pos="100000">
                          <a:srgbClr val="5F5F5F"/>
                        </a:gs>
                      </a:gsLst>
                      <a:lin ang="5400000" scaled="0"/>
                    </a:gradFill>
                  </a:rPr>
                  <a:t>0</a:t>
                </a:r>
              </a:p>
            </p:txBody>
          </p:sp>
          <p:sp>
            <p:nvSpPr>
              <p:cNvPr id="315" name="Rectangle 314"/>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317" name="Rectangle 316"/>
              <p:cNvSpPr/>
              <p:nvPr/>
            </p:nvSpPr>
            <p:spPr bwMode="auto">
              <a:xfrm>
                <a:off x="2543998" y="6093146"/>
                <a:ext cx="26459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312" name="Rectangle 311"/>
            <p:cNvSpPr/>
            <p:nvPr/>
          </p:nvSpPr>
          <p:spPr bwMode="auto">
            <a:xfrm>
              <a:off x="316491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125" name="Title 1"/>
          <p:cNvSpPr txBox="1">
            <a:spLocks/>
          </p:cNvSpPr>
          <p:nvPr/>
        </p:nvSpPr>
        <p:spPr>
          <a:xfrm>
            <a:off x="1222396" y="1533590"/>
            <a:ext cx="1589944" cy="443198"/>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348"/>
            <a:r>
              <a:rPr lang="en-US" dirty="0">
                <a:gradFill>
                  <a:gsLst>
                    <a:gs pos="0">
                      <a:srgbClr val="5F5F5F"/>
                    </a:gs>
                    <a:gs pos="100000">
                      <a:srgbClr val="5F5F5F"/>
                    </a:gs>
                  </a:gsLst>
                  <a:lin ang="5400000" scaled="0"/>
                </a:gradFill>
              </a:rPr>
              <a:t>standard</a:t>
            </a:r>
            <a:endParaRPr sz="4267"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89614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par>
                                <p:cTn id="12" presetID="10" presetClass="exit" presetSubtype="0" fill="hold" nodeType="withEffect">
                                  <p:stCondLst>
                                    <p:cond delay="750"/>
                                  </p:stCondLst>
                                  <p:childTnLst>
                                    <p:animEffect transition="out" filter="fade">
                                      <p:cBhvr>
                                        <p:cTn id="13" dur="500"/>
                                        <p:tgtEl>
                                          <p:spTgt spid="310"/>
                                        </p:tgtEl>
                                      </p:cBhvr>
                                    </p:animEffect>
                                    <p:set>
                                      <p:cBhvr>
                                        <p:cTn id="14" dur="1" fill="hold">
                                          <p:stCondLst>
                                            <p:cond delay="499"/>
                                          </p:stCondLst>
                                        </p:cTn>
                                        <p:tgtEl>
                                          <p:spTgt spid="310"/>
                                        </p:tgtEl>
                                        <p:attrNameLst>
                                          <p:attrName>style.visibility</p:attrName>
                                        </p:attrNameLst>
                                      </p:cBhvr>
                                      <p:to>
                                        <p:strVal val="hidden"/>
                                      </p:to>
                                    </p:set>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childTnLst>
                          </p:cTn>
                        </p:par>
                        <p:par>
                          <p:cTn id="19" fill="hold">
                            <p:stCondLst>
                              <p:cond delay="2250"/>
                            </p:stCondLst>
                            <p:childTnLst>
                              <p:par>
                                <p:cTn id="20" presetID="63" presetClass="path" presetSubtype="0" accel="50000" decel="50000" fill="hold" nodeType="afterEffect">
                                  <p:stCondLst>
                                    <p:cond delay="0"/>
                                  </p:stCondLst>
                                  <p:childTnLst>
                                    <p:animMotion origin="layout" path="M -4.23453E-6 4.19056E-6 L 0.25772 4.19056E-6 " pathEditMode="relative" rAng="0" ptsTypes="AA">
                                      <p:cBhvr>
                                        <p:cTn id="21" dur="2000" fill="hold"/>
                                        <p:tgtEl>
                                          <p:spTgt spid="305"/>
                                        </p:tgtEl>
                                        <p:attrNameLst>
                                          <p:attrName>ppt_x</p:attrName>
                                          <p:attrName>ppt_y</p:attrName>
                                        </p:attrNameLst>
                                      </p:cBhvr>
                                      <p:rCtr x="12886" y="0"/>
                                    </p:animMotion>
                                  </p:childTnLst>
                                </p:cTn>
                              </p:par>
                            </p:childTnLst>
                          </p:cTn>
                        </p:par>
                        <p:par>
                          <p:cTn id="22" fill="hold">
                            <p:stCondLst>
                              <p:cond delay="4250"/>
                            </p:stCondLst>
                            <p:childTnLst>
                              <p:par>
                                <p:cTn id="23" presetID="10" presetClass="exit" presetSubtype="0" fill="hold" nodeType="after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53" presetClass="entr" presetSubtype="16" fill="hold" nodeType="withEffect">
                                  <p:stCondLst>
                                    <p:cond delay="0"/>
                                  </p:stCondLst>
                                  <p:childTnLst>
                                    <p:set>
                                      <p:cBhvr>
                                        <p:cTn id="27" dur="1" fill="hold">
                                          <p:stCondLst>
                                            <p:cond delay="0"/>
                                          </p:stCondLst>
                                        </p:cTn>
                                        <p:tgtEl>
                                          <p:spTgt spid="144"/>
                                        </p:tgtEl>
                                        <p:attrNameLst>
                                          <p:attrName>style.visibility</p:attrName>
                                        </p:attrNameLst>
                                      </p:cBhvr>
                                      <p:to>
                                        <p:strVal val="visible"/>
                                      </p:to>
                                    </p:set>
                                    <p:anim calcmode="lin" valueType="num">
                                      <p:cBhvr>
                                        <p:cTn id="28" dur="1250" fill="hold"/>
                                        <p:tgtEl>
                                          <p:spTgt spid="144"/>
                                        </p:tgtEl>
                                        <p:attrNameLst>
                                          <p:attrName>ppt_w</p:attrName>
                                        </p:attrNameLst>
                                      </p:cBhvr>
                                      <p:tavLst>
                                        <p:tav tm="0">
                                          <p:val>
                                            <p:fltVal val="0"/>
                                          </p:val>
                                        </p:tav>
                                        <p:tav tm="100000">
                                          <p:val>
                                            <p:strVal val="#ppt_w"/>
                                          </p:val>
                                        </p:tav>
                                      </p:tavLst>
                                    </p:anim>
                                    <p:anim calcmode="lin" valueType="num">
                                      <p:cBhvr>
                                        <p:cTn id="29" dur="1250" fill="hold"/>
                                        <p:tgtEl>
                                          <p:spTgt spid="144"/>
                                        </p:tgtEl>
                                        <p:attrNameLst>
                                          <p:attrName>ppt_h</p:attrName>
                                        </p:attrNameLst>
                                      </p:cBhvr>
                                      <p:tavLst>
                                        <p:tav tm="0">
                                          <p:val>
                                            <p:fltVal val="0"/>
                                          </p:val>
                                        </p:tav>
                                        <p:tav tm="100000">
                                          <p:val>
                                            <p:strVal val="#ppt_h"/>
                                          </p:val>
                                        </p:tav>
                                      </p:tavLst>
                                    </p:anim>
                                    <p:animEffect transition="in" filter="fade">
                                      <p:cBhvr>
                                        <p:cTn id="30" dur="1250"/>
                                        <p:tgtEl>
                                          <p:spTgt spid="144"/>
                                        </p:tgtEl>
                                      </p:cBhvr>
                                    </p:animEffect>
                                  </p:childTnLst>
                                </p:cTn>
                              </p:par>
                              <p:par>
                                <p:cTn id="31" presetID="10" presetClass="exit" presetSubtype="0" fill="hold" nodeType="withEffect">
                                  <p:stCondLst>
                                    <p:cond delay="0"/>
                                  </p:stCondLst>
                                  <p:childTnLst>
                                    <p:animEffect transition="out" filter="fade">
                                      <p:cBhvr>
                                        <p:cTn id="32" dur="1250"/>
                                        <p:tgtEl>
                                          <p:spTgt spid="305"/>
                                        </p:tgtEl>
                                      </p:cBhvr>
                                    </p:animEffect>
                                    <p:set>
                                      <p:cBhvr>
                                        <p:cTn id="33" dur="1" fill="hold">
                                          <p:stCondLst>
                                            <p:cond delay="1249"/>
                                          </p:stCondLst>
                                        </p:cTn>
                                        <p:tgtEl>
                                          <p:spTgt spid="3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oup 120"/>
          <p:cNvGrpSpPr/>
          <p:nvPr/>
        </p:nvGrpSpPr>
        <p:grpSpPr>
          <a:xfrm>
            <a:off x="6130527" y="2643751"/>
            <a:ext cx="2372865" cy="2928764"/>
            <a:chOff x="7389812" y="2633150"/>
            <a:chExt cx="2372247" cy="2928764"/>
          </a:xfrm>
        </p:grpSpPr>
        <p:grpSp>
          <p:nvGrpSpPr>
            <p:cNvPr id="122" name="Group 121"/>
            <p:cNvGrpSpPr/>
            <p:nvPr/>
          </p:nvGrpSpPr>
          <p:grpSpPr>
            <a:xfrm>
              <a:off x="7389812" y="2633150"/>
              <a:ext cx="2372247"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49" name="TextBox 148"/>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23" name="Group 122"/>
            <p:cNvGrpSpPr/>
            <p:nvPr/>
          </p:nvGrpSpPr>
          <p:grpSpPr>
            <a:xfrm>
              <a:off x="7502079" y="3298030"/>
              <a:ext cx="2160454" cy="1572958"/>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grpSp>
        <p:nvGrpSpPr>
          <p:cNvPr id="42" name="Group 41"/>
          <p:cNvGrpSpPr/>
          <p:nvPr/>
        </p:nvGrpSpPr>
        <p:grpSpPr>
          <a:xfrm>
            <a:off x="-1" y="1"/>
            <a:ext cx="12183975" cy="983235"/>
            <a:chOff x="-1" y="0"/>
            <a:chExt cx="12180802" cy="983234"/>
          </a:xfrm>
        </p:grpSpPr>
        <p:sp>
          <p:nvSpPr>
            <p:cNvPr id="43" name="Rectangle 42"/>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44" name="Rectangle 43"/>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45" name="Rectangle 44"/>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88" name="Group 87"/>
          <p:cNvGrpSpPr/>
          <p:nvPr/>
        </p:nvGrpSpPr>
        <p:grpSpPr>
          <a:xfrm>
            <a:off x="3032633" y="1293203"/>
            <a:ext cx="7647392" cy="923394"/>
            <a:chOff x="3031844" y="1170370"/>
            <a:chExt cx="7645400" cy="923395"/>
          </a:xfrm>
        </p:grpSpPr>
        <p:grpSp>
          <p:nvGrpSpPr>
            <p:cNvPr id="20" name="Group 19"/>
            <p:cNvGrpSpPr/>
            <p:nvPr/>
          </p:nvGrpSpPr>
          <p:grpSpPr>
            <a:xfrm>
              <a:off x="3031844" y="1170370"/>
              <a:ext cx="7645400" cy="923395"/>
              <a:chOff x="2540230" y="5754872"/>
              <a:chExt cx="7645400" cy="923395"/>
            </a:xfrm>
          </p:grpSpPr>
          <p:sp>
            <p:nvSpPr>
              <p:cNvPr id="22" name="TextBox 21"/>
              <p:cNvSpPr txBox="1"/>
              <p:nvPr/>
            </p:nvSpPr>
            <p:spPr>
              <a:xfrm>
                <a:off x="9195029" y="5754872"/>
                <a:ext cx="990601" cy="9233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7"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grpSp>
        <p:nvGrpSpPr>
          <p:cNvPr id="67" name="Group 66"/>
          <p:cNvGrpSpPr/>
          <p:nvPr/>
        </p:nvGrpSpPr>
        <p:grpSpPr>
          <a:xfrm>
            <a:off x="-1" y="5727780"/>
            <a:ext cx="12192001" cy="1046297"/>
            <a:chOff x="-5012461" y="5194194"/>
            <a:chExt cx="16033937" cy="1376363"/>
          </a:xfrm>
        </p:grpSpPr>
        <p:pic>
          <p:nvPicPr>
            <p:cNvPr id="68"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54473"/>
            <a:stretch/>
          </p:blipFill>
          <p:spPr bwMode="auto">
            <a:xfrm>
              <a:off x="9571520" y="5194195"/>
              <a:ext cx="1449956" cy="137636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9" name="Title 1"/>
          <p:cNvSpPr txBox="1">
            <a:spLocks/>
          </p:cNvSpPr>
          <p:nvPr/>
        </p:nvSpPr>
        <p:spPr>
          <a:xfrm>
            <a:off x="6867996" y="473079"/>
            <a:ext cx="1589944"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FFFFFF"/>
                    </a:gs>
                    <a:gs pos="100000">
                      <a:srgbClr val="FFFFFF"/>
                    </a:gs>
                  </a:gsLst>
                  <a:lin ang="5400000" scaled="0"/>
                </a:gradFill>
              </a:rPr>
              <a:t>shared</a:t>
            </a:r>
          </a:p>
        </p:txBody>
      </p:sp>
      <p:sp>
        <p:nvSpPr>
          <p:cNvPr id="130" name="Title 1"/>
          <p:cNvSpPr txBox="1">
            <a:spLocks/>
          </p:cNvSpPr>
          <p:nvPr/>
        </p:nvSpPr>
        <p:spPr>
          <a:xfrm>
            <a:off x="8684153" y="453415"/>
            <a:ext cx="1839112"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9856" y="300008"/>
            <a:ext cx="0" cy="68322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9861" y="300008"/>
            <a:ext cx="209016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80025" y="300013"/>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80030" y="983233"/>
            <a:ext cx="151197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233"/>
            <a:ext cx="8589856"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30527" y="2633151"/>
            <a:ext cx="2372865" cy="2928764"/>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38" name="TextBox 137"/>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44" name="Group 143"/>
          <p:cNvGrpSpPr/>
          <p:nvPr/>
        </p:nvGrpSpPr>
        <p:grpSpPr>
          <a:xfrm>
            <a:off x="6236450" y="3291438"/>
            <a:ext cx="2161017" cy="157295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sp>
        <p:nvSpPr>
          <p:cNvPr id="46" name="Title 1"/>
          <p:cNvSpPr txBox="1">
            <a:spLocks/>
          </p:cNvSpPr>
          <p:nvPr/>
        </p:nvSpPr>
        <p:spPr>
          <a:xfrm>
            <a:off x="1222396" y="1533590"/>
            <a:ext cx="1589944" cy="443198"/>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348"/>
            <a:r>
              <a:rPr lang="en-US" dirty="0">
                <a:gradFill>
                  <a:gsLst>
                    <a:gs pos="0">
                      <a:srgbClr val="5F5F5F"/>
                    </a:gs>
                    <a:gs pos="100000">
                      <a:srgbClr val="5F5F5F"/>
                    </a:gs>
                  </a:gsLst>
                  <a:lin ang="5400000" scaled="0"/>
                </a:gradFill>
              </a:rPr>
              <a:t>standard</a:t>
            </a:r>
            <a:endParaRPr sz="4267"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43177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000"/>
                                        <p:tgtEl>
                                          <p:spTgt spid="121"/>
                                        </p:tgtEl>
                                      </p:cBhvr>
                                    </p:animEffect>
                                  </p:childTnLst>
                                </p:cTn>
                              </p:par>
                              <p:par>
                                <p:cTn id="8" presetID="63" presetClass="path" presetSubtype="0" accel="50000" decel="50000" fill="hold" nodeType="withEffect">
                                  <p:stCondLst>
                                    <p:cond delay="0"/>
                                  </p:stCondLst>
                                  <p:childTnLst>
                                    <p:animMotion origin="layout" path="M -4.46659E-6 -1.01758E-6 L 0.20347 -1.01758E-6 " pathEditMode="relative" rAng="0" ptsTypes="AA">
                                      <p:cBhvr>
                                        <p:cTn id="9" dur="2000" fill="hold"/>
                                        <p:tgtEl>
                                          <p:spTgt spid="121"/>
                                        </p:tgtEl>
                                        <p:attrNameLst>
                                          <p:attrName>ppt_x</p:attrName>
                                          <p:attrName>ppt_y</p:attrName>
                                        </p:attrNameLst>
                                      </p:cBhvr>
                                      <p:rCtr x="101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12183975" cy="983235"/>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88" name="Group 87"/>
          <p:cNvGrpSpPr/>
          <p:nvPr/>
        </p:nvGrpSpPr>
        <p:grpSpPr>
          <a:xfrm>
            <a:off x="3032633" y="1293203"/>
            <a:ext cx="7647392" cy="923394"/>
            <a:chOff x="3031844" y="1170370"/>
            <a:chExt cx="7645400" cy="923395"/>
          </a:xfrm>
        </p:grpSpPr>
        <p:grpSp>
          <p:nvGrpSpPr>
            <p:cNvPr id="20" name="Group 19"/>
            <p:cNvGrpSpPr/>
            <p:nvPr/>
          </p:nvGrpSpPr>
          <p:grpSpPr>
            <a:xfrm>
              <a:off x="3031844" y="1170370"/>
              <a:ext cx="7645400" cy="923395"/>
              <a:chOff x="2540230" y="5754872"/>
              <a:chExt cx="7645400" cy="923395"/>
            </a:xfrm>
          </p:grpSpPr>
          <p:sp>
            <p:nvSpPr>
              <p:cNvPr id="22" name="TextBox 21"/>
              <p:cNvSpPr txBox="1"/>
              <p:nvPr/>
            </p:nvSpPr>
            <p:spPr>
              <a:xfrm>
                <a:off x="9195029" y="5754872"/>
                <a:ext cx="990601" cy="9233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7"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grpSp>
        <p:nvGrpSpPr>
          <p:cNvPr id="67" name="Group 66"/>
          <p:cNvGrpSpPr/>
          <p:nvPr/>
        </p:nvGrpSpPr>
        <p:grpSpPr>
          <a:xfrm>
            <a:off x="2" y="5727773"/>
            <a:ext cx="12192001" cy="1046296"/>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9" name="Title 1"/>
          <p:cNvSpPr txBox="1">
            <a:spLocks/>
          </p:cNvSpPr>
          <p:nvPr/>
        </p:nvSpPr>
        <p:spPr>
          <a:xfrm>
            <a:off x="6867996" y="473079"/>
            <a:ext cx="1589944"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FFFFFF"/>
                    </a:gs>
                    <a:gs pos="100000">
                      <a:srgbClr val="FFFFFF"/>
                    </a:gs>
                  </a:gsLst>
                  <a:lin ang="5400000" scaled="0"/>
                </a:gradFill>
              </a:rPr>
              <a:t>shared</a:t>
            </a:r>
          </a:p>
        </p:txBody>
      </p:sp>
      <p:sp>
        <p:nvSpPr>
          <p:cNvPr id="130" name="Title 1"/>
          <p:cNvSpPr txBox="1">
            <a:spLocks/>
          </p:cNvSpPr>
          <p:nvPr/>
        </p:nvSpPr>
        <p:spPr>
          <a:xfrm>
            <a:off x="8684153" y="453415"/>
            <a:ext cx="1839112"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9856" y="300008"/>
            <a:ext cx="0" cy="68322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9861" y="300008"/>
            <a:ext cx="209016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80025" y="300013"/>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80030" y="983233"/>
            <a:ext cx="151197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233"/>
            <a:ext cx="8589856"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30527" y="2633151"/>
            <a:ext cx="2372865" cy="2928764"/>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38" name="TextBox 137"/>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44" name="Group 143"/>
          <p:cNvGrpSpPr/>
          <p:nvPr/>
        </p:nvGrpSpPr>
        <p:grpSpPr>
          <a:xfrm>
            <a:off x="6236450" y="3291442"/>
            <a:ext cx="2161020" cy="157295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nvGrpSpPr>
          <p:cNvPr id="122" name="Group 121"/>
          <p:cNvGrpSpPr/>
          <p:nvPr/>
        </p:nvGrpSpPr>
        <p:grpSpPr>
          <a:xfrm>
            <a:off x="8618892" y="2633151"/>
            <a:ext cx="2372865"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49" name="TextBox 148"/>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23" name="Group 122"/>
          <p:cNvGrpSpPr/>
          <p:nvPr/>
        </p:nvGrpSpPr>
        <p:grpSpPr>
          <a:xfrm>
            <a:off x="8731188" y="3298034"/>
            <a:ext cx="2161017" cy="1572959"/>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nvGrpSpPr>
          <p:cNvPr id="58" name="Group 57"/>
          <p:cNvGrpSpPr/>
          <p:nvPr/>
        </p:nvGrpSpPr>
        <p:grpSpPr>
          <a:xfrm>
            <a:off x="6231251" y="3105925"/>
            <a:ext cx="1527211" cy="1111624"/>
            <a:chOff x="5633504" y="3707933"/>
            <a:chExt cx="866164" cy="631077"/>
          </a:xfrm>
        </p:grpSpPr>
        <p:grpSp>
          <p:nvGrpSpPr>
            <p:cNvPr id="59" name="Group 58"/>
            <p:cNvGrpSpPr/>
            <p:nvPr/>
          </p:nvGrpSpPr>
          <p:grpSpPr>
            <a:xfrm>
              <a:off x="5633504" y="3707933"/>
              <a:ext cx="866164" cy="631077"/>
              <a:chOff x="2146300" y="552450"/>
              <a:chExt cx="7896225" cy="575310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62" name="Rectangle 6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60" name="Rectangle 5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4800" dirty="0">
                  <a:gradFill>
                    <a:gsLst>
                      <a:gs pos="0">
                        <a:srgbClr val="FFFFFF"/>
                      </a:gs>
                      <a:gs pos="100000">
                        <a:srgbClr val="FFFFFF"/>
                      </a:gs>
                    </a:gsLst>
                    <a:lin ang="5400000" scaled="0"/>
                  </a:gradFill>
                  <a:sym typeface="Wingdings" pitchFamily="2" charset="2"/>
                </a:rPr>
                <a:t>:-)</a:t>
              </a:r>
              <a:endParaRPr lang="en-US" sz="4400" dirty="0">
                <a:gradFill>
                  <a:gsLst>
                    <a:gs pos="0">
                      <a:srgbClr val="FFFFFF"/>
                    </a:gs>
                    <a:gs pos="100000">
                      <a:srgbClr val="FFFFFF"/>
                    </a:gs>
                  </a:gsLst>
                  <a:lin ang="5400000" scaled="0"/>
                </a:gradFill>
              </a:endParaRPr>
            </a:p>
          </p:txBody>
        </p:sp>
      </p:grpSp>
      <p:grpSp>
        <p:nvGrpSpPr>
          <p:cNvPr id="63" name="Group 62"/>
          <p:cNvGrpSpPr/>
          <p:nvPr/>
        </p:nvGrpSpPr>
        <p:grpSpPr>
          <a:xfrm>
            <a:off x="6231256" y="4325130"/>
            <a:ext cx="955281" cy="695329"/>
            <a:chOff x="5633504" y="3707933"/>
            <a:chExt cx="866164" cy="631077"/>
          </a:xfrm>
        </p:grpSpPr>
        <p:grpSp>
          <p:nvGrpSpPr>
            <p:cNvPr id="64" name="Group 63"/>
            <p:cNvGrpSpPr/>
            <p:nvPr/>
          </p:nvGrpSpPr>
          <p:grpSpPr>
            <a:xfrm>
              <a:off x="5633504" y="3707933"/>
              <a:ext cx="866164" cy="631077"/>
              <a:chOff x="2146300" y="552450"/>
              <a:chExt cx="7896225" cy="5753100"/>
            </a:xfrm>
          </p:grpSpPr>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2" name="Rectangle 71"/>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1067" dirty="0">
                  <a:gradFill>
                    <a:gsLst>
                      <a:gs pos="0">
                        <a:srgbClr val="FFFFFF"/>
                      </a:gs>
                      <a:gs pos="100000">
                        <a:srgbClr val="FFFFFF"/>
                      </a:gs>
                    </a:gsLst>
                    <a:lin ang="5400000" scaled="0"/>
                  </a:gradFill>
                </a:endParaRPr>
              </a:p>
            </p:txBody>
          </p:sp>
        </p:grpSp>
        <p:sp>
          <p:nvSpPr>
            <p:cNvPr id="65" name="Rectangle 6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2800" dirty="0">
                  <a:gradFill>
                    <a:gsLst>
                      <a:gs pos="0">
                        <a:srgbClr val="FFFFFF"/>
                      </a:gs>
                      <a:gs pos="100000">
                        <a:srgbClr val="FFFFFF"/>
                      </a:gs>
                    </a:gsLst>
                    <a:lin ang="5400000" scaled="0"/>
                  </a:gradFill>
                  <a:sym typeface="Wingdings" pitchFamily="2" charset="2"/>
                </a:rPr>
                <a:t>:-)</a:t>
              </a:r>
              <a:endParaRPr lang="en-US" sz="2400" dirty="0">
                <a:gradFill>
                  <a:gsLst>
                    <a:gs pos="0">
                      <a:srgbClr val="FFFFFF"/>
                    </a:gs>
                    <a:gs pos="100000">
                      <a:srgbClr val="FFFFFF"/>
                    </a:gs>
                  </a:gsLst>
                  <a:lin ang="5400000" scaled="0"/>
                </a:gradFill>
              </a:endParaRPr>
            </a:p>
          </p:txBody>
        </p:sp>
      </p:grpSp>
      <p:grpSp>
        <p:nvGrpSpPr>
          <p:cNvPr id="73" name="Group 72"/>
          <p:cNvGrpSpPr/>
          <p:nvPr/>
        </p:nvGrpSpPr>
        <p:grpSpPr>
          <a:xfrm>
            <a:off x="7275708" y="4325130"/>
            <a:ext cx="955281" cy="695329"/>
            <a:chOff x="5633504" y="3707933"/>
            <a:chExt cx="866164" cy="631077"/>
          </a:xfrm>
        </p:grpSpPr>
        <p:grpSp>
          <p:nvGrpSpPr>
            <p:cNvPr id="74" name="Group 73"/>
            <p:cNvGrpSpPr/>
            <p:nvPr/>
          </p:nvGrpSpPr>
          <p:grpSpPr>
            <a:xfrm>
              <a:off x="5633504" y="3707933"/>
              <a:ext cx="866164" cy="631077"/>
              <a:chOff x="2146300" y="552450"/>
              <a:chExt cx="7896225" cy="5753100"/>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7" name="Rectangle 76"/>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1067" dirty="0">
                  <a:gradFill>
                    <a:gsLst>
                      <a:gs pos="0">
                        <a:srgbClr val="FFFFFF"/>
                      </a:gs>
                      <a:gs pos="100000">
                        <a:srgbClr val="FFFFFF"/>
                      </a:gs>
                    </a:gsLst>
                    <a:lin ang="5400000" scaled="0"/>
                  </a:gradFill>
                </a:endParaRPr>
              </a:p>
            </p:txBody>
          </p:sp>
        </p:grpSp>
        <p:sp>
          <p:nvSpPr>
            <p:cNvPr id="75" name="Rectangle 7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2800" dirty="0">
                  <a:gradFill>
                    <a:gsLst>
                      <a:gs pos="0">
                        <a:srgbClr val="FFFFFF"/>
                      </a:gs>
                      <a:gs pos="100000">
                        <a:srgbClr val="FFFFFF"/>
                      </a:gs>
                    </a:gsLst>
                    <a:lin ang="5400000" scaled="0"/>
                  </a:gradFill>
                  <a:sym typeface="Wingdings" pitchFamily="2" charset="2"/>
                </a:rPr>
                <a:t>:-)</a:t>
              </a:r>
              <a:endParaRPr lang="en-US" sz="2400" dirty="0">
                <a:gradFill>
                  <a:gsLst>
                    <a:gs pos="0">
                      <a:srgbClr val="FFFFFF"/>
                    </a:gs>
                    <a:gs pos="100000">
                      <a:srgbClr val="FFFFFF"/>
                    </a:gs>
                  </a:gsLst>
                  <a:lin ang="5400000" scaled="0"/>
                </a:gradFill>
              </a:endParaRPr>
            </a:p>
          </p:txBody>
        </p:sp>
      </p:grpSp>
      <p:grpSp>
        <p:nvGrpSpPr>
          <p:cNvPr id="78" name="Group 77"/>
          <p:cNvGrpSpPr/>
          <p:nvPr/>
        </p:nvGrpSpPr>
        <p:grpSpPr>
          <a:xfrm>
            <a:off x="8692092" y="3105925"/>
            <a:ext cx="1527211" cy="1111624"/>
            <a:chOff x="5633504" y="3707933"/>
            <a:chExt cx="866164" cy="631077"/>
          </a:xfrm>
        </p:grpSpPr>
        <p:grpSp>
          <p:nvGrpSpPr>
            <p:cNvPr id="79" name="Group 78"/>
            <p:cNvGrpSpPr/>
            <p:nvPr/>
          </p:nvGrpSpPr>
          <p:grpSpPr>
            <a:xfrm>
              <a:off x="5633504" y="3707933"/>
              <a:ext cx="866164" cy="631077"/>
              <a:chOff x="2146300" y="552450"/>
              <a:chExt cx="7896225" cy="5753100"/>
            </a:xfrm>
          </p:grpSpPr>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2" name="Rectangle 8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80" name="Rectangle 7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4800" dirty="0">
                  <a:gradFill>
                    <a:gsLst>
                      <a:gs pos="0">
                        <a:srgbClr val="FFFFFF"/>
                      </a:gs>
                      <a:gs pos="100000">
                        <a:srgbClr val="FFFFFF"/>
                      </a:gs>
                    </a:gsLst>
                    <a:lin ang="5400000" scaled="0"/>
                  </a:gradFill>
                  <a:sym typeface="Wingdings" pitchFamily="2" charset="2"/>
                </a:rPr>
                <a:t>:-)</a:t>
              </a:r>
              <a:endParaRPr lang="en-US" sz="4400" dirty="0">
                <a:gradFill>
                  <a:gsLst>
                    <a:gs pos="0">
                      <a:srgbClr val="FFFFFF"/>
                    </a:gs>
                    <a:gs pos="100000">
                      <a:srgbClr val="FFFFFF"/>
                    </a:gs>
                  </a:gsLst>
                  <a:lin ang="5400000" scaled="0"/>
                </a:gradFill>
              </a:endParaRPr>
            </a:p>
          </p:txBody>
        </p:sp>
      </p:grpSp>
      <p:grpSp>
        <p:nvGrpSpPr>
          <p:cNvPr id="83" name="Group 82"/>
          <p:cNvGrpSpPr/>
          <p:nvPr/>
        </p:nvGrpSpPr>
        <p:grpSpPr>
          <a:xfrm>
            <a:off x="8692097" y="4325130"/>
            <a:ext cx="955281" cy="695329"/>
            <a:chOff x="5633504" y="3707933"/>
            <a:chExt cx="866164" cy="631077"/>
          </a:xfrm>
        </p:grpSpPr>
        <p:grpSp>
          <p:nvGrpSpPr>
            <p:cNvPr id="84" name="Group 83"/>
            <p:cNvGrpSpPr/>
            <p:nvPr/>
          </p:nvGrpSpPr>
          <p:grpSpPr>
            <a:xfrm>
              <a:off x="5633504" y="3707933"/>
              <a:ext cx="866164" cy="631077"/>
              <a:chOff x="2146300" y="552450"/>
              <a:chExt cx="7896225" cy="5753100"/>
            </a:xfrm>
          </p:grpSpPr>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9" name="Rectangle 88"/>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1067" dirty="0">
                  <a:gradFill>
                    <a:gsLst>
                      <a:gs pos="0">
                        <a:srgbClr val="FFFFFF"/>
                      </a:gs>
                      <a:gs pos="100000">
                        <a:srgbClr val="FFFFFF"/>
                      </a:gs>
                    </a:gsLst>
                    <a:lin ang="5400000" scaled="0"/>
                  </a:gradFill>
                </a:endParaRPr>
              </a:p>
            </p:txBody>
          </p:sp>
        </p:grpSp>
        <p:sp>
          <p:nvSpPr>
            <p:cNvPr id="85" name="Rectangle 8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2800" dirty="0">
                  <a:gradFill>
                    <a:gsLst>
                      <a:gs pos="0">
                        <a:srgbClr val="FFFFFF"/>
                      </a:gs>
                      <a:gs pos="100000">
                        <a:srgbClr val="FFFFFF"/>
                      </a:gs>
                    </a:gsLst>
                    <a:lin ang="5400000" scaled="0"/>
                  </a:gradFill>
                  <a:sym typeface="Wingdings" pitchFamily="2" charset="2"/>
                </a:rPr>
                <a:t>:-)</a:t>
              </a:r>
              <a:endParaRPr lang="en-US" sz="2400" dirty="0">
                <a:gradFill>
                  <a:gsLst>
                    <a:gs pos="0">
                      <a:srgbClr val="FFFFFF"/>
                    </a:gs>
                    <a:gs pos="100000">
                      <a:srgbClr val="FFFFFF"/>
                    </a:gs>
                  </a:gsLst>
                  <a:lin ang="5400000" scaled="0"/>
                </a:gradFill>
              </a:endParaRPr>
            </a:p>
          </p:txBody>
        </p:sp>
      </p:grpSp>
      <p:grpSp>
        <p:nvGrpSpPr>
          <p:cNvPr id="90" name="Group 89"/>
          <p:cNvGrpSpPr/>
          <p:nvPr/>
        </p:nvGrpSpPr>
        <p:grpSpPr>
          <a:xfrm>
            <a:off x="9736549" y="4325130"/>
            <a:ext cx="955281" cy="695329"/>
            <a:chOff x="5633504" y="3707933"/>
            <a:chExt cx="866164" cy="631077"/>
          </a:xfrm>
        </p:grpSpPr>
        <p:grpSp>
          <p:nvGrpSpPr>
            <p:cNvPr id="91" name="Group 90"/>
            <p:cNvGrpSpPr/>
            <p:nvPr/>
          </p:nvGrpSpPr>
          <p:grpSpPr>
            <a:xfrm>
              <a:off x="5633504" y="3707933"/>
              <a:ext cx="866164" cy="631077"/>
              <a:chOff x="2146300" y="552450"/>
              <a:chExt cx="7896225" cy="5753100"/>
            </a:xfrm>
          </p:grpSpPr>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94" name="Rectangle 93"/>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1067" dirty="0">
                  <a:gradFill>
                    <a:gsLst>
                      <a:gs pos="0">
                        <a:srgbClr val="FFFFFF"/>
                      </a:gs>
                      <a:gs pos="100000">
                        <a:srgbClr val="FFFFFF"/>
                      </a:gs>
                    </a:gsLst>
                    <a:lin ang="5400000" scaled="0"/>
                  </a:gradFill>
                </a:endParaRPr>
              </a:p>
            </p:txBody>
          </p:sp>
        </p:grpSp>
        <p:sp>
          <p:nvSpPr>
            <p:cNvPr id="92" name="Rectangle 91"/>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2800" dirty="0">
                  <a:gradFill>
                    <a:gsLst>
                      <a:gs pos="0">
                        <a:srgbClr val="FFFFFF"/>
                      </a:gs>
                      <a:gs pos="100000">
                        <a:srgbClr val="FFFFFF"/>
                      </a:gs>
                    </a:gsLst>
                    <a:lin ang="5400000" scaled="0"/>
                  </a:gradFill>
                  <a:sym typeface="Wingdings" pitchFamily="2" charset="2"/>
                </a:rPr>
                <a:t>:-)</a:t>
              </a:r>
              <a:endParaRPr lang="en-US" sz="2400" dirty="0">
                <a:gradFill>
                  <a:gsLst>
                    <a:gs pos="0">
                      <a:srgbClr val="FFFFFF"/>
                    </a:gs>
                    <a:gs pos="100000">
                      <a:srgbClr val="FFFFFF"/>
                    </a:gs>
                  </a:gsLst>
                  <a:lin ang="5400000" scaled="0"/>
                </a:gradFill>
              </a:endParaRPr>
            </a:p>
          </p:txBody>
        </p:sp>
      </p:grpSp>
      <p:sp>
        <p:nvSpPr>
          <p:cNvPr id="99" name="Title 1"/>
          <p:cNvSpPr txBox="1">
            <a:spLocks/>
          </p:cNvSpPr>
          <p:nvPr/>
        </p:nvSpPr>
        <p:spPr>
          <a:xfrm>
            <a:off x="1222396" y="1533590"/>
            <a:ext cx="1589944" cy="443198"/>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348"/>
            <a:r>
              <a:rPr lang="en-US" dirty="0">
                <a:gradFill>
                  <a:gsLst>
                    <a:gs pos="0">
                      <a:srgbClr val="5F5F5F"/>
                    </a:gs>
                    <a:gs pos="100000">
                      <a:srgbClr val="5F5F5F"/>
                    </a:gs>
                  </a:gsLst>
                  <a:lin ang="5400000" scaled="0"/>
                </a:gradFill>
              </a:rPr>
              <a:t>standard</a:t>
            </a:r>
            <a:endParaRPr sz="4267"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1346103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123"/>
                                        </p:tgtEl>
                                      </p:cBhvr>
                                    </p:animEffect>
                                    <p:set>
                                      <p:cBhvr>
                                        <p:cTn id="7" dur="1" fill="hold">
                                          <p:stCondLst>
                                            <p:cond delay="499"/>
                                          </p:stCondLst>
                                        </p:cTn>
                                        <p:tgtEl>
                                          <p:spTgt spid="12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4"/>
                                        </p:tgtEl>
                                      </p:cBhvr>
                                    </p:animEffect>
                                    <p:set>
                                      <p:cBhvr>
                                        <p:cTn id="10" dur="1" fill="hold">
                                          <p:stCondLst>
                                            <p:cond delay="499"/>
                                          </p:stCondLst>
                                        </p:cTn>
                                        <p:tgtEl>
                                          <p:spTgt spid="14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500"/>
                                        <p:tgtEl>
                                          <p:spTgt spid="58"/>
                                        </p:tgtEl>
                                      </p:cBhvr>
                                    </p:animEffect>
                                  </p:childTnLst>
                                </p:cTn>
                              </p:par>
                              <p:par>
                                <p:cTn id="15" presetID="10"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par>
                          <p:cTn id="18" fill="hold">
                            <p:stCondLst>
                              <p:cond delay="1000"/>
                            </p:stCondLst>
                            <p:childTnLst>
                              <p:par>
                                <p:cTn id="19" presetID="10" presetClass="entr" presetSubtype="0" fill="hold" nodeType="afterEffect">
                                  <p:stCondLst>
                                    <p:cond delay="75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75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childTnLst>
                          </p:cTn>
                        </p:par>
                        <p:par>
                          <p:cTn id="25" fill="hold">
                            <p:stCondLst>
                              <p:cond delay="2250"/>
                            </p:stCondLst>
                            <p:childTnLst>
                              <p:par>
                                <p:cTn id="26" presetID="10" presetClass="entr" presetSubtype="0" fill="hold" nodeType="afterEffect">
                                  <p:stCondLst>
                                    <p:cond delay="50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 y="2455232"/>
            <a:ext cx="9417468"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84" fontAlgn="base">
              <a:spcBef>
                <a:spcPct val="0"/>
              </a:spcBef>
              <a:spcAft>
                <a:spcPct val="0"/>
              </a:spcAft>
            </a:pPr>
            <a:endParaRPr lang="en-US" sz="2267" dirty="0">
              <a:solidFill>
                <a:srgbClr val="00AEEF">
                  <a:alpha val="99000"/>
                </a:srgbClr>
              </a:solidFill>
            </a:endParaRPr>
          </a:p>
        </p:txBody>
      </p:sp>
      <p:sp>
        <p:nvSpPr>
          <p:cNvPr id="2" name="Title 1"/>
          <p:cNvSpPr>
            <a:spLocks noGrp="1"/>
          </p:cNvSpPr>
          <p:nvPr>
            <p:ph type="title"/>
          </p:nvPr>
        </p:nvSpPr>
        <p:spPr>
          <a:xfrm>
            <a:off x="966730" y="3009050"/>
            <a:ext cx="10240453" cy="997196"/>
          </a:xfrm>
        </p:spPr>
        <p:txBody>
          <a:bodyPr/>
          <a:lstStyle/>
          <a:p>
            <a:r>
              <a:rPr lang="en-US" dirty="0" smtClean="0">
                <a:gradFill>
                  <a:gsLst>
                    <a:gs pos="1250">
                      <a:srgbClr val="FFFFFF"/>
                    </a:gs>
                    <a:gs pos="100000">
                      <a:srgbClr val="FFFFFF"/>
                    </a:gs>
                  </a:gsLst>
                  <a:lin ang="5400000" scaled="0"/>
                </a:gradFill>
              </a:rPr>
              <a:t>Scaling</a:t>
            </a:r>
            <a:endParaRPr lang="en-US" dirty="0"/>
          </a:p>
        </p:txBody>
      </p:sp>
      <p:grpSp>
        <p:nvGrpSpPr>
          <p:cNvPr id="4" name="Group 3"/>
          <p:cNvGrpSpPr/>
          <p:nvPr/>
        </p:nvGrpSpPr>
        <p:grpSpPr>
          <a:xfrm>
            <a:off x="9405632" y="1447801"/>
            <a:ext cx="17334832"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0" rIns="121915" bIns="121920" numCol="1" rtlCol="0" anchor="b" anchorCtr="0" compatLnSpc="1">
              <a:prstTxWarp prst="textNoShape">
                <a:avLst/>
              </a:prstTxWarp>
            </a:bodyPr>
            <a:lstStyle/>
            <a:p>
              <a:pP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0" rIns="121915" bIns="121920" numCol="1" rtlCol="0" anchor="b" anchorCtr="0" compatLnSpc="1">
              <a:prstTxWarp prst="textNoShape">
                <a:avLst/>
              </a:prstTxWarp>
            </a:bodyPr>
            <a:lstStyle/>
            <a:p>
              <a:pPr defTabSz="914084" fontAlgn="base">
                <a:spcBef>
                  <a:spcPct val="0"/>
                </a:spcBef>
                <a:spcAft>
                  <a:spcPct val="0"/>
                </a:spcAft>
              </a:pPr>
              <a:r>
                <a:rPr lang="en-US" sz="2267" dirty="0" smtClean="0">
                  <a:solidFill>
                    <a:srgbClr val="00AEEF">
                      <a:alpha val="99000"/>
                    </a:srgbClr>
                  </a:solidFill>
                </a:rPr>
                <a:t>Ill</a:t>
              </a:r>
              <a:r>
                <a:rPr lang="en-US" sz="2267" dirty="0" smtClean="0">
                  <a:solidFill>
                    <a:srgbClr val="00AEEF">
                      <a:alpha val="99000"/>
                    </a:srgbClr>
                  </a:solidFill>
                </a:rPr>
                <a:t>ustration</a:t>
              </a:r>
              <a:endParaRPr lang="en-US" sz="2267" dirty="0">
                <a:solidFill>
                  <a:srgbClr val="00AEEF">
                    <a:alpha val="99000"/>
                  </a:srgbClr>
                </a:solidFill>
              </a:endParaRP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084" fontAlgn="base">
                <a:spcBef>
                  <a:spcPct val="0"/>
                </a:spcBef>
                <a:spcAft>
                  <a:spcPct val="0"/>
                </a:spcAft>
              </a:pPr>
              <a:endParaRPr lang="en-US" sz="1867"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723757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12183975" cy="983235"/>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21" name="Rectangle 20"/>
          <p:cNvSpPr/>
          <p:nvPr/>
        </p:nvSpPr>
        <p:spPr bwMode="auto">
          <a:xfrm>
            <a:off x="3032633" y="1643572"/>
            <a:ext cx="8337732" cy="248368"/>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23" name="Rectangle 22"/>
          <p:cNvSpPr/>
          <p:nvPr/>
        </p:nvSpPr>
        <p:spPr bwMode="auto">
          <a:xfrm>
            <a:off x="3035170" y="1643572"/>
            <a:ext cx="2369097" cy="2483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nvGrpSpPr>
          <p:cNvPr id="67" name="Group 66"/>
          <p:cNvGrpSpPr/>
          <p:nvPr/>
        </p:nvGrpSpPr>
        <p:grpSpPr>
          <a:xfrm>
            <a:off x="2" y="5727773"/>
            <a:ext cx="12192001" cy="1046296"/>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30" name="Title 1"/>
          <p:cNvSpPr txBox="1">
            <a:spLocks/>
          </p:cNvSpPr>
          <p:nvPr/>
        </p:nvSpPr>
        <p:spPr>
          <a:xfrm>
            <a:off x="8684153" y="453415"/>
            <a:ext cx="1839112"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9856" y="300008"/>
            <a:ext cx="0" cy="68322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9861" y="300008"/>
            <a:ext cx="209016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80025" y="300013"/>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80030" y="983233"/>
            <a:ext cx="151197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233"/>
            <a:ext cx="8589856"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3032635" y="2539690"/>
            <a:ext cx="2372865" cy="2928764"/>
            <a:chOff x="2274475" y="1904767"/>
            <a:chExt cx="1779649" cy="2196573"/>
          </a:xfrm>
        </p:grpSpPr>
        <p:grpSp>
          <p:nvGrpSpPr>
            <p:cNvPr id="136" name="Group 135"/>
            <p:cNvGrpSpPr/>
            <p:nvPr/>
          </p:nvGrpSpPr>
          <p:grpSpPr>
            <a:xfrm>
              <a:off x="2274475" y="1904767"/>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38" name="TextBox 137"/>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44" name="Group 143"/>
            <p:cNvGrpSpPr/>
            <p:nvPr/>
          </p:nvGrpSpPr>
          <p:grpSpPr>
            <a:xfrm>
              <a:off x="2353918" y="2398485"/>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sp>
        <p:nvSpPr>
          <p:cNvPr id="99" name="Title 1"/>
          <p:cNvSpPr txBox="1">
            <a:spLocks/>
          </p:cNvSpPr>
          <p:nvPr/>
        </p:nvSpPr>
        <p:spPr>
          <a:xfrm>
            <a:off x="397566" y="1533590"/>
            <a:ext cx="2414775" cy="443198"/>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348"/>
            <a:r>
              <a:rPr lang="en-US" dirty="0" err="1">
                <a:gradFill>
                  <a:gsLst>
                    <a:gs pos="0">
                      <a:srgbClr val="5F5F5F"/>
                    </a:gs>
                    <a:gs pos="100000">
                      <a:srgbClr val="5F5F5F"/>
                    </a:gs>
                  </a:gsLst>
                  <a:lin ang="5400000" scaled="0"/>
                </a:gradFill>
              </a:rPr>
              <a:t>cpu</a:t>
            </a:r>
            <a:r>
              <a:rPr lang="en-US" dirty="0">
                <a:gradFill>
                  <a:gsLst>
                    <a:gs pos="0">
                      <a:srgbClr val="5F5F5F"/>
                    </a:gs>
                    <a:gs pos="100000">
                      <a:srgbClr val="5F5F5F"/>
                    </a:gs>
                  </a:gsLst>
                  <a:lin ang="5400000" scaled="0"/>
                </a:gradFill>
              </a:rPr>
              <a:t> utilization</a:t>
            </a:r>
            <a:endParaRPr sz="4267"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auto-scaling</a:t>
            </a:r>
            <a:endParaRPr lang="en-US" dirty="0">
              <a:gradFill>
                <a:gsLst>
                  <a:gs pos="0">
                    <a:srgbClr val="FFFFFF"/>
                  </a:gs>
                  <a:gs pos="100000">
                    <a:srgbClr val="FFFFFF"/>
                  </a:gs>
                </a:gsLst>
                <a:lin ang="5400000" scaled="0"/>
              </a:gradFill>
            </a:endParaRPr>
          </a:p>
        </p:txBody>
      </p:sp>
      <p:sp>
        <p:nvSpPr>
          <p:cNvPr id="102" name="Rectangle 101"/>
          <p:cNvSpPr/>
          <p:nvPr/>
        </p:nvSpPr>
        <p:spPr bwMode="auto">
          <a:xfrm>
            <a:off x="5404267" y="1645214"/>
            <a:ext cx="3594533" cy="24508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nvGrpSpPr>
          <p:cNvPr id="104" name="Group 103"/>
          <p:cNvGrpSpPr/>
          <p:nvPr/>
        </p:nvGrpSpPr>
        <p:grpSpPr>
          <a:xfrm>
            <a:off x="5511424" y="2520077"/>
            <a:ext cx="2372865" cy="2928764"/>
            <a:chOff x="2274474" y="1904767"/>
            <a:chExt cx="1779649" cy="2196573"/>
          </a:xfrm>
        </p:grpSpPr>
        <p:grpSp>
          <p:nvGrpSpPr>
            <p:cNvPr id="105" name="Group 104"/>
            <p:cNvGrpSpPr/>
            <p:nvPr/>
          </p:nvGrpSpPr>
          <p:grpSpPr>
            <a:xfrm>
              <a:off x="2274474" y="1904767"/>
              <a:ext cx="1779649" cy="2196573"/>
              <a:chOff x="4888659" y="2633150"/>
              <a:chExt cx="2372247" cy="2928764"/>
            </a:xfrm>
          </p:grpSpPr>
          <p:sp>
            <p:nvSpPr>
              <p:cNvPr id="111"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12" name="TextBox 111"/>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06" name="Group 105"/>
            <p:cNvGrpSpPr/>
            <p:nvPr/>
          </p:nvGrpSpPr>
          <p:grpSpPr>
            <a:xfrm>
              <a:off x="2353918" y="2398485"/>
              <a:ext cx="1620765" cy="1179719"/>
              <a:chOff x="5633503" y="3707934"/>
              <a:chExt cx="866165" cy="631077"/>
            </a:xfrm>
          </p:grpSpPr>
          <p:grpSp>
            <p:nvGrpSpPr>
              <p:cNvPr id="107" name="Group 106"/>
              <p:cNvGrpSpPr/>
              <p:nvPr/>
            </p:nvGrpSpPr>
            <p:grpSpPr>
              <a:xfrm>
                <a:off x="5633503" y="3707934"/>
                <a:ext cx="866164" cy="631077"/>
                <a:chOff x="2146305" y="552450"/>
                <a:chExt cx="7896221" cy="5753100"/>
              </a:xfrm>
            </p:grpSpPr>
            <p:pic>
              <p:nvPicPr>
                <p:cNvPr id="109" name="Picture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10" name="Rectangle 109"/>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08" name="Rectangle 107"/>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grpSp>
        <p:nvGrpSpPr>
          <p:cNvPr id="114" name="Group 113"/>
          <p:cNvGrpSpPr/>
          <p:nvPr/>
        </p:nvGrpSpPr>
        <p:grpSpPr>
          <a:xfrm>
            <a:off x="7981567" y="2500463"/>
            <a:ext cx="2372865" cy="2928764"/>
            <a:chOff x="2274475" y="1904767"/>
            <a:chExt cx="1779649" cy="2196573"/>
          </a:xfrm>
        </p:grpSpPr>
        <p:grpSp>
          <p:nvGrpSpPr>
            <p:cNvPr id="115" name="Group 114"/>
            <p:cNvGrpSpPr/>
            <p:nvPr/>
          </p:nvGrpSpPr>
          <p:grpSpPr>
            <a:xfrm>
              <a:off x="2274475" y="1904767"/>
              <a:ext cx="1779649" cy="2196573"/>
              <a:chOff x="4888659" y="2633150"/>
              <a:chExt cx="2372247" cy="2928764"/>
            </a:xfrm>
          </p:grpSpPr>
          <p:sp>
            <p:nvSpPr>
              <p:cNvPr id="140"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41" name="TextBox 140"/>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16" name="Group 115"/>
            <p:cNvGrpSpPr/>
            <p:nvPr/>
          </p:nvGrpSpPr>
          <p:grpSpPr>
            <a:xfrm>
              <a:off x="2353918" y="2398485"/>
              <a:ext cx="1620765" cy="1179719"/>
              <a:chOff x="5633503" y="3707934"/>
              <a:chExt cx="866165" cy="631077"/>
            </a:xfrm>
          </p:grpSpPr>
          <p:grpSp>
            <p:nvGrpSpPr>
              <p:cNvPr id="119" name="Group 118"/>
              <p:cNvGrpSpPr/>
              <p:nvPr/>
            </p:nvGrpSpPr>
            <p:grpSpPr>
              <a:xfrm>
                <a:off x="5633503" y="3707934"/>
                <a:ext cx="866164" cy="631077"/>
                <a:chOff x="2146305" y="552450"/>
                <a:chExt cx="7896221" cy="5753100"/>
              </a:xfrm>
            </p:grpSpPr>
            <p:pic>
              <p:nvPicPr>
                <p:cNvPr id="121" name="Picture 1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39" name="Rectangle 138"/>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20" name="Rectangle 11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sp>
        <p:nvSpPr>
          <p:cNvPr id="150" name="Rectangle 149"/>
          <p:cNvSpPr/>
          <p:nvPr/>
        </p:nvSpPr>
        <p:spPr bwMode="auto">
          <a:xfrm>
            <a:off x="9000034" y="1647455"/>
            <a:ext cx="2369097" cy="24448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142" name="Rectangle 141"/>
          <p:cNvSpPr/>
          <p:nvPr/>
        </p:nvSpPr>
        <p:spPr bwMode="auto">
          <a:xfrm>
            <a:off x="5308695" y="1503419"/>
            <a:ext cx="96805"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143" name="Rectangle 142"/>
          <p:cNvSpPr/>
          <p:nvPr/>
        </p:nvSpPr>
        <p:spPr bwMode="auto">
          <a:xfrm>
            <a:off x="8990977" y="1503419"/>
            <a:ext cx="103395"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Tree>
    <p:extLst>
      <p:ext uri="{BB962C8B-B14F-4D97-AF65-F5344CB8AC3E}">
        <p14:creationId xmlns:p14="http://schemas.microsoft.com/office/powerpoint/2010/main" val="1123071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wipe(left)">
                                      <p:cBhvr>
                                        <p:cTn id="15" dur="500"/>
                                        <p:tgtEl>
                                          <p:spTgt spid="102"/>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2" fill="hold" grpId="1" nodeType="clickEffect">
                                  <p:stCondLst>
                                    <p:cond delay="0"/>
                                  </p:stCondLst>
                                  <p:childTnLst>
                                    <p:animEffect transition="out" filter="wipe(right)">
                                      <p:cBhvr>
                                        <p:cTn id="23" dur="500"/>
                                        <p:tgtEl>
                                          <p:spTgt spid="102"/>
                                        </p:tgtEl>
                                      </p:cBhvr>
                                    </p:animEffect>
                                    <p:set>
                                      <p:cBhvr>
                                        <p:cTn id="24" dur="1" fill="hold">
                                          <p:stCondLst>
                                            <p:cond delay="499"/>
                                          </p:stCondLst>
                                        </p:cTn>
                                        <p:tgtEl>
                                          <p:spTgt spid="102"/>
                                        </p:tgtEl>
                                        <p:attrNameLst>
                                          <p:attrName>style.visibility</p:attrName>
                                        </p:attrNameLst>
                                      </p:cBhvr>
                                      <p:to>
                                        <p:strVal val="hidden"/>
                                      </p:to>
                                    </p:set>
                                  </p:childTnLst>
                                </p:cTn>
                              </p:par>
                            </p:childTnLst>
                          </p:cTn>
                        </p:par>
                        <p:par>
                          <p:cTn id="25" fill="hold">
                            <p:stCondLst>
                              <p:cond delay="500"/>
                            </p:stCondLst>
                            <p:childTnLst>
                              <p:par>
                                <p:cTn id="26" presetID="10" presetClass="exit" presetSubtype="0" fill="hold" nodeType="afterEffect">
                                  <p:stCondLst>
                                    <p:cond delay="0"/>
                                  </p:stCondLst>
                                  <p:childTnLst>
                                    <p:animEffect transition="out" filter="fade">
                                      <p:cBhvr>
                                        <p:cTn id="27" dur="500"/>
                                        <p:tgtEl>
                                          <p:spTgt spid="104"/>
                                        </p:tgtEl>
                                      </p:cBhvr>
                                    </p:animEffect>
                                    <p:set>
                                      <p:cBhvr>
                                        <p:cTn id="28" dur="1" fill="hold">
                                          <p:stCondLst>
                                            <p:cond delay="499"/>
                                          </p:stCondLst>
                                        </p:cTn>
                                        <p:tgtEl>
                                          <p:spTgt spid="10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2" nodeType="click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wipe(left)">
                                      <p:cBhvr>
                                        <p:cTn id="33" dur="500"/>
                                        <p:tgtEl>
                                          <p:spTgt spid="102"/>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fade">
                                      <p:cBhvr>
                                        <p:cTn id="37" dur="500"/>
                                        <p:tgtEl>
                                          <p:spTgt spid="104"/>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50"/>
                                        </p:tgtEl>
                                        <p:attrNameLst>
                                          <p:attrName>style.visibility</p:attrName>
                                        </p:attrNameLst>
                                      </p:cBhvr>
                                      <p:to>
                                        <p:strVal val="visible"/>
                                      </p:to>
                                    </p:set>
                                    <p:animEffect transition="in" filter="wipe(left)">
                                      <p:cBhvr>
                                        <p:cTn id="41" dur="500"/>
                                        <p:tgtEl>
                                          <p:spTgt spid="150"/>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fade">
                                      <p:cBhvr>
                                        <p:cTn id="45" dur="500"/>
                                        <p:tgtEl>
                                          <p:spTgt spid="1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2" fill="hold" grpId="1" nodeType="clickEffect">
                                  <p:stCondLst>
                                    <p:cond delay="0"/>
                                  </p:stCondLst>
                                  <p:childTnLst>
                                    <p:animEffect transition="out" filter="wipe(right)">
                                      <p:cBhvr>
                                        <p:cTn id="49" dur="500"/>
                                        <p:tgtEl>
                                          <p:spTgt spid="150"/>
                                        </p:tgtEl>
                                      </p:cBhvr>
                                    </p:animEffect>
                                    <p:set>
                                      <p:cBhvr>
                                        <p:cTn id="50" dur="1" fill="hold">
                                          <p:stCondLst>
                                            <p:cond delay="499"/>
                                          </p:stCondLst>
                                        </p:cTn>
                                        <p:tgtEl>
                                          <p:spTgt spid="150"/>
                                        </p:tgtEl>
                                        <p:attrNameLst>
                                          <p:attrName>style.visibility</p:attrName>
                                        </p:attrNameLst>
                                      </p:cBhvr>
                                      <p:to>
                                        <p:strVal val="hidden"/>
                                      </p:to>
                                    </p:set>
                                  </p:childTnLst>
                                </p:cTn>
                              </p:par>
                            </p:childTnLst>
                          </p:cTn>
                        </p:par>
                        <p:par>
                          <p:cTn id="51" fill="hold">
                            <p:stCondLst>
                              <p:cond delay="500"/>
                            </p:stCondLst>
                            <p:childTnLst>
                              <p:par>
                                <p:cTn id="52" presetID="10" presetClass="exit" presetSubtype="0" fill="hold" nodeType="afterEffect">
                                  <p:stCondLst>
                                    <p:cond delay="0"/>
                                  </p:stCondLst>
                                  <p:childTnLst>
                                    <p:animEffect transition="out" filter="fade">
                                      <p:cBhvr>
                                        <p:cTn id="53" dur="500"/>
                                        <p:tgtEl>
                                          <p:spTgt spid="114"/>
                                        </p:tgtEl>
                                      </p:cBhvr>
                                    </p:animEffect>
                                    <p:set>
                                      <p:cBhvr>
                                        <p:cTn id="54" dur="1" fill="hold">
                                          <p:stCondLst>
                                            <p:cond delay="499"/>
                                          </p:stCondLst>
                                        </p:cTn>
                                        <p:tgtEl>
                                          <p:spTgt spid="114"/>
                                        </p:tgtEl>
                                        <p:attrNameLst>
                                          <p:attrName>style.visibility</p:attrName>
                                        </p:attrNameLst>
                                      </p:cBhvr>
                                      <p:to>
                                        <p:strVal val="hidden"/>
                                      </p:to>
                                    </p:set>
                                  </p:childTnLst>
                                </p:cTn>
                              </p:par>
                            </p:childTnLst>
                          </p:cTn>
                        </p:par>
                        <p:par>
                          <p:cTn id="55" fill="hold">
                            <p:stCondLst>
                              <p:cond delay="1000"/>
                            </p:stCondLst>
                            <p:childTnLst>
                              <p:par>
                                <p:cTn id="56" presetID="22" presetClass="exit" presetSubtype="2" fill="hold" grpId="3" nodeType="afterEffect">
                                  <p:stCondLst>
                                    <p:cond delay="0"/>
                                  </p:stCondLst>
                                  <p:childTnLst>
                                    <p:animEffect transition="out" filter="wipe(right)">
                                      <p:cBhvr>
                                        <p:cTn id="57" dur="500"/>
                                        <p:tgtEl>
                                          <p:spTgt spid="102"/>
                                        </p:tgtEl>
                                      </p:cBhvr>
                                    </p:animEffect>
                                    <p:set>
                                      <p:cBhvr>
                                        <p:cTn id="58" dur="1" fill="hold">
                                          <p:stCondLst>
                                            <p:cond delay="499"/>
                                          </p:stCondLst>
                                        </p:cTn>
                                        <p:tgtEl>
                                          <p:spTgt spid="102"/>
                                        </p:tgtEl>
                                        <p:attrNameLst>
                                          <p:attrName>style.visibility</p:attrName>
                                        </p:attrNameLst>
                                      </p:cBhvr>
                                      <p:to>
                                        <p:strVal val="hidden"/>
                                      </p:to>
                                    </p:set>
                                  </p:childTnLst>
                                </p:cTn>
                              </p:par>
                            </p:childTnLst>
                          </p:cTn>
                        </p:par>
                        <p:par>
                          <p:cTn id="59" fill="hold">
                            <p:stCondLst>
                              <p:cond delay="1500"/>
                            </p:stCondLst>
                            <p:childTnLst>
                              <p:par>
                                <p:cTn id="60" presetID="10" presetClass="exit" presetSubtype="0" fill="hold" nodeType="afterEffect">
                                  <p:stCondLst>
                                    <p:cond delay="0"/>
                                  </p:stCondLst>
                                  <p:childTnLst>
                                    <p:animEffect transition="out" filter="fade">
                                      <p:cBhvr>
                                        <p:cTn id="61" dur="500"/>
                                        <p:tgtEl>
                                          <p:spTgt spid="104"/>
                                        </p:tgtEl>
                                      </p:cBhvr>
                                    </p:animEffect>
                                    <p:set>
                                      <p:cBhvr>
                                        <p:cTn id="62" dur="1" fill="hold">
                                          <p:stCondLst>
                                            <p:cond delay="4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2" grpId="0" animBg="1"/>
      <p:bldP spid="102" grpId="1" animBg="1"/>
      <p:bldP spid="102" grpId="2" animBg="1"/>
      <p:bldP spid="102" grpId="3" animBg="1"/>
      <p:bldP spid="150" grpId="0" animBg="1"/>
      <p:bldP spid="150"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7" cy="771151"/>
          </a:xfrm>
        </p:spPr>
        <p:txBody>
          <a:bodyPr/>
          <a:lstStyle/>
          <a:p>
            <a:r>
              <a:rPr lang="en-US" dirty="0" smtClean="0"/>
              <a:t>Windows Azure Web App Gallery</a:t>
            </a:r>
            <a:endParaRPr lang="en-US" dirty="0"/>
          </a:p>
        </p:txBody>
      </p:sp>
      <p:sp>
        <p:nvSpPr>
          <p:cNvPr id="5" name="TextBox 4"/>
          <p:cNvSpPr txBox="1"/>
          <p:nvPr/>
        </p:nvSpPr>
        <p:spPr>
          <a:xfrm>
            <a:off x="8062052" y="2800863"/>
            <a:ext cx="3609112" cy="2769989"/>
          </a:xfrm>
          <a:prstGeom prst="rect">
            <a:avLst/>
          </a:prstGeom>
          <a:noFill/>
        </p:spPr>
        <p:txBody>
          <a:bodyPr wrap="square" lIns="0" tIns="0" rIns="0" bIns="0" rtlCol="0">
            <a:spAutoFit/>
          </a:bodyPr>
          <a:lstStyle/>
          <a:p>
            <a:r>
              <a:rPr lang="en-US" sz="3600" spc="-71" dirty="0">
                <a:gradFill>
                  <a:gsLst>
                    <a:gs pos="2917">
                      <a:schemeClr val="tx1"/>
                    </a:gs>
                    <a:gs pos="30000">
                      <a:schemeClr val="tx1"/>
                    </a:gs>
                  </a:gsLst>
                  <a:lin ang="5400000" scaled="0"/>
                </a:gradFill>
              </a:rPr>
              <a:t>Ready-to-Go Open Source </a:t>
            </a:r>
          </a:p>
          <a:p>
            <a:r>
              <a:rPr lang="en-US" sz="3600" spc="-71" dirty="0">
                <a:gradFill>
                  <a:gsLst>
                    <a:gs pos="2917">
                      <a:schemeClr val="tx1"/>
                    </a:gs>
                    <a:gs pos="30000">
                      <a:schemeClr val="tx1"/>
                    </a:gs>
                  </a:gsLst>
                  <a:lin ang="5400000" scaled="0"/>
                </a:gradFill>
              </a:rPr>
              <a:t>Web Applications, </a:t>
            </a:r>
          </a:p>
          <a:p>
            <a:r>
              <a:rPr lang="en-US" sz="3600" spc="-71" dirty="0">
                <a:gradFill>
                  <a:gsLst>
                    <a:gs pos="2917">
                      <a:schemeClr val="tx1"/>
                    </a:gs>
                    <a:gs pos="30000">
                      <a:schemeClr val="tx1"/>
                    </a:gs>
                  </a:gsLst>
                  <a:lin ang="5400000" scaled="0"/>
                </a:gradFill>
              </a:rPr>
              <a:t>Frameworks, </a:t>
            </a:r>
          </a:p>
          <a:p>
            <a:r>
              <a:rPr lang="en-US" sz="3600" spc="-71" dirty="0">
                <a:gradFill>
                  <a:gsLst>
                    <a:gs pos="2917">
                      <a:schemeClr val="tx1"/>
                    </a:gs>
                    <a:gs pos="30000">
                      <a:schemeClr val="tx1"/>
                    </a:gs>
                  </a:gsLst>
                  <a:lin ang="5400000" scaled="0"/>
                </a:gradFill>
              </a:rPr>
              <a:t>and Templates</a:t>
            </a:r>
          </a:p>
        </p:txBody>
      </p:sp>
      <p:pic>
        <p:nvPicPr>
          <p:cNvPr id="1026" name="Picture 2" descr="{:IconUr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6677" y="1323546"/>
            <a:ext cx="993863" cy="993604"/>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IconUr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248" y="1323544"/>
            <a:ext cx="1009913" cy="1009651"/>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IconUr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01277" y="1339591"/>
            <a:ext cx="993863" cy="993604"/>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IconUr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9247" y="2814672"/>
            <a:ext cx="1012740" cy="768909"/>
          </a:xfrm>
          <a:prstGeom prst="rect">
            <a:avLst/>
          </a:prstGeom>
          <a:noFill/>
          <a:extLst>
            <a:ext uri="{909E8E84-426E-40dd-AFC4-6F175D3DCCD1}">
              <a14:hiddenFill xmlns:a14="http://schemas.microsoft.com/office/drawing/2010/main" xmlns="">
                <a:solidFill>
                  <a:srgbClr val="FFFFFF"/>
                </a:solidFill>
              </a14:hiddenFill>
            </a:ext>
          </a:extLst>
        </p:spPr>
      </p:pic>
      <p:pic>
        <p:nvPicPr>
          <p:cNvPr id="1034" name="Picture 10" descr="{:IconUr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9950" y="2748201"/>
            <a:ext cx="1156517" cy="901848"/>
          </a:xfrm>
          <a:prstGeom prst="rect">
            <a:avLst/>
          </a:prstGeom>
          <a:noFill/>
          <a:extLst>
            <a:ext uri="{909E8E84-426E-40dd-AFC4-6F175D3DCCD1}">
              <a14:hiddenFill xmlns:a14="http://schemas.microsoft.com/office/drawing/2010/main" xmlns="">
                <a:solidFill>
                  <a:srgbClr val="FFFFFF"/>
                </a:solidFill>
              </a14:hiddenFill>
            </a:ext>
          </a:extLst>
        </p:spPr>
      </p:pic>
      <p:pic>
        <p:nvPicPr>
          <p:cNvPr id="1036" name="Picture 12" descr="{:IconUr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0860" y="2246625"/>
            <a:ext cx="1905496" cy="1905000"/>
          </a:xfrm>
          <a:prstGeom prst="rect">
            <a:avLst/>
          </a:prstGeom>
          <a:noFill/>
          <a:extLst>
            <a:ext uri="{909E8E84-426E-40dd-AFC4-6F175D3DCCD1}">
              <a14:hiddenFill xmlns:a14="http://schemas.microsoft.com/office/drawing/2010/main" xmlns="">
                <a:solidFill>
                  <a:srgbClr val="FFFFFF"/>
                </a:solidFill>
              </a14:hiddenFill>
            </a:ext>
          </a:extLst>
        </p:spPr>
      </p:pic>
      <p:pic>
        <p:nvPicPr>
          <p:cNvPr id="1038" name="Picture 14" descr="{:IconUr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2701" y="4065058"/>
            <a:ext cx="923007" cy="922767"/>
          </a:xfrm>
          <a:prstGeom prst="rect">
            <a:avLst/>
          </a:prstGeom>
          <a:noFill/>
          <a:extLst>
            <a:ext uri="{909E8E84-426E-40dd-AFC4-6F175D3DCCD1}">
              <a14:hiddenFill xmlns:a14="http://schemas.microsoft.com/office/drawing/2010/main" xmlns="">
                <a:solidFill>
                  <a:srgbClr val="FFFFFF"/>
                </a:solidFill>
              </a14:hiddenFill>
            </a:ext>
          </a:extLst>
        </p:spPr>
      </p:pic>
      <p:pic>
        <p:nvPicPr>
          <p:cNvPr id="1040" name="Picture 16" descr="{:IconUr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80699" y="3943684"/>
            <a:ext cx="1165819" cy="1165515"/>
          </a:xfrm>
          <a:prstGeom prst="rect">
            <a:avLst/>
          </a:prstGeom>
          <a:noFill/>
          <a:extLst>
            <a:ext uri="{909E8E84-426E-40dd-AFC4-6F175D3DCCD1}">
              <a14:hiddenFill xmlns:a14="http://schemas.microsoft.com/office/drawing/2010/main" xmlns="">
                <a:solidFill>
                  <a:srgbClr val="FFFFFF"/>
                </a:solidFill>
              </a14:hiddenFill>
            </a:ext>
          </a:extLst>
        </p:spPr>
      </p:pic>
      <p:pic>
        <p:nvPicPr>
          <p:cNvPr id="1042" name="Picture 18" descr="{:IconUr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80059" y="2246625"/>
            <a:ext cx="1905496" cy="1905000"/>
          </a:xfrm>
          <a:prstGeom prst="rect">
            <a:avLst/>
          </a:prstGeom>
          <a:noFill/>
          <a:extLst>
            <a:ext uri="{909E8E84-426E-40dd-AFC4-6F175D3DCCD1}">
              <a14:hiddenFill xmlns:a14="http://schemas.microsoft.com/office/drawing/2010/main" xmlns="">
                <a:solidFill>
                  <a:srgbClr val="FFFFFF"/>
                </a:solidFill>
              </a14:hiddenFill>
            </a:ext>
          </a:extLst>
        </p:spPr>
      </p:pic>
      <p:pic>
        <p:nvPicPr>
          <p:cNvPr id="1044" name="Picture 20" descr="{:IconUr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041508" y="4031329"/>
            <a:ext cx="985601" cy="990223"/>
          </a:xfrm>
          <a:prstGeom prst="rect">
            <a:avLst/>
          </a:prstGeom>
          <a:noFill/>
          <a:extLst>
            <a:ext uri="{909E8E84-426E-40dd-AFC4-6F175D3DCCD1}">
              <a14:hiddenFill xmlns:a14="http://schemas.microsoft.com/office/drawing/2010/main" xmlns="">
                <a:solidFill>
                  <a:srgbClr val="FFFFFF"/>
                </a:solidFill>
              </a14:hiddenFill>
            </a:ext>
          </a:extLst>
        </p:spPr>
      </p:pic>
      <p:pic>
        <p:nvPicPr>
          <p:cNvPr id="1046" name="Picture 22" descr="{:IconUr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22100" y="3872246"/>
            <a:ext cx="1308729" cy="1308388"/>
          </a:xfrm>
          <a:prstGeom prst="rect">
            <a:avLst/>
          </a:prstGeom>
          <a:noFill/>
          <a:extLst>
            <a:ext uri="{909E8E84-426E-40dd-AFC4-6F175D3DCCD1}">
              <a14:hiddenFill xmlns:a14="http://schemas.microsoft.com/office/drawing/2010/main" xmlns="">
                <a:solidFill>
                  <a:srgbClr val="FFFFFF"/>
                </a:solidFill>
              </a14:hiddenFill>
            </a:ext>
          </a:extLst>
        </p:spPr>
      </p:pic>
      <p:pic>
        <p:nvPicPr>
          <p:cNvPr id="1048" name="Picture 24" descr="{:IconUr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87073" y="1147181"/>
            <a:ext cx="1378783" cy="1378424"/>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p:cNvPicPr>
            <a:picLocks noChangeAspect="1"/>
          </p:cNvPicPr>
          <p:nvPr/>
        </p:nvPicPr>
        <p:blipFill>
          <a:blip r:embed="rId15"/>
          <a:stretch>
            <a:fillRect/>
          </a:stretch>
        </p:blipFill>
        <p:spPr>
          <a:xfrm>
            <a:off x="309347" y="5198291"/>
            <a:ext cx="1429712" cy="1362167"/>
          </a:xfrm>
          <a:prstGeom prst="rect">
            <a:avLst/>
          </a:prstGeom>
        </p:spPr>
      </p:pic>
      <p:pic>
        <p:nvPicPr>
          <p:cNvPr id="4" name="Picture 3"/>
          <p:cNvPicPr>
            <a:picLocks noChangeAspect="1"/>
          </p:cNvPicPr>
          <p:nvPr/>
        </p:nvPicPr>
        <p:blipFill>
          <a:blip r:embed="rId16"/>
          <a:stretch>
            <a:fillRect/>
          </a:stretch>
        </p:blipFill>
        <p:spPr>
          <a:xfrm>
            <a:off x="1931861" y="5579331"/>
            <a:ext cx="1663492" cy="660317"/>
          </a:xfrm>
          <a:prstGeom prst="rect">
            <a:avLst/>
          </a:prstGeom>
        </p:spPr>
      </p:pic>
      <p:pic>
        <p:nvPicPr>
          <p:cNvPr id="6" name="Picture 5"/>
          <p:cNvPicPr>
            <a:picLocks noChangeAspect="1"/>
          </p:cNvPicPr>
          <p:nvPr/>
        </p:nvPicPr>
        <p:blipFill>
          <a:blip r:embed="rId17"/>
          <a:stretch>
            <a:fillRect/>
          </a:stretch>
        </p:blipFill>
        <p:spPr>
          <a:xfrm>
            <a:off x="3847102" y="5398499"/>
            <a:ext cx="1329365" cy="1319517"/>
          </a:xfrm>
          <a:prstGeom prst="rect">
            <a:avLst/>
          </a:prstGeom>
        </p:spPr>
      </p:pic>
      <p:pic>
        <p:nvPicPr>
          <p:cNvPr id="7" name="Picture 6"/>
          <p:cNvPicPr>
            <a:picLocks noChangeAspect="1"/>
          </p:cNvPicPr>
          <p:nvPr/>
        </p:nvPicPr>
        <p:blipFill>
          <a:blip r:embed="rId18"/>
          <a:stretch>
            <a:fillRect/>
          </a:stretch>
        </p:blipFill>
        <p:spPr>
          <a:xfrm>
            <a:off x="5687073" y="5398501"/>
            <a:ext cx="1309520" cy="1319516"/>
          </a:xfrm>
          <a:prstGeom prst="rect">
            <a:avLst/>
          </a:prstGeom>
        </p:spPr>
      </p:pic>
    </p:spTree>
    <p:extLst>
      <p:ext uri="{BB962C8B-B14F-4D97-AF65-F5344CB8AC3E}">
        <p14:creationId xmlns:p14="http://schemas.microsoft.com/office/powerpoint/2010/main" val="369568194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980283" y="2506525"/>
            <a:ext cx="10237787" cy="1994392"/>
          </a:xfrm>
        </p:spPr>
        <p:txBody>
          <a:bodyPr>
            <a:normAutofit/>
          </a:bodyPr>
          <a:lstStyle/>
          <a:p>
            <a:r>
              <a:rPr lang="en-US">
                <a:gradFill>
                  <a:gsLst>
                    <a:gs pos="1250">
                      <a:srgbClr val="FFFFFF"/>
                    </a:gs>
                    <a:gs pos="100000">
                      <a:srgbClr val="FFFFFF"/>
                    </a:gs>
                  </a:gsLst>
                  <a:lin ang="5400000" scaled="0"/>
                </a:gradFill>
              </a:rPr>
              <a:t>Creating a Wordpress </a:t>
            </a:r>
            <a:br>
              <a:rPr lang="en-US">
                <a:gradFill>
                  <a:gsLst>
                    <a:gs pos="1250">
                      <a:srgbClr val="FFFFFF"/>
                    </a:gs>
                    <a:gs pos="100000">
                      <a:srgbClr val="FFFFFF"/>
                    </a:gs>
                  </a:gsLst>
                  <a:lin ang="5400000" scaled="0"/>
                </a:gradFill>
              </a:rPr>
            </a:br>
            <a:r>
              <a:rPr lang="en-US">
                <a:gradFill>
                  <a:gsLst>
                    <a:gs pos="1250">
                      <a:srgbClr val="FFFFFF"/>
                    </a:gs>
                    <a:gs pos="100000">
                      <a:srgbClr val="FFFFFF"/>
                    </a:gs>
                  </a:gsLst>
                  <a:lin ang="5400000" scaled="0"/>
                </a:gradFill>
              </a:rPr>
              <a:t>site</a:t>
            </a:r>
            <a:endParaRPr lang="en-US"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HOL</a:t>
              </a:r>
              <a:endParaRPr lang="en-US" sz="2200" dirty="0">
                <a:solidFill>
                  <a:srgbClr val="00AEEF">
                    <a:alpha val="99000"/>
                  </a:srgbClr>
                </a:solidFill>
              </a:endParaRP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8696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980283" y="2506525"/>
            <a:ext cx="10237787" cy="1994392"/>
          </a:xfrm>
        </p:spPr>
        <p:txBody>
          <a:bodyPr>
            <a:normAutofit/>
          </a:bodyPr>
          <a:lstStyle/>
          <a:p>
            <a:r>
              <a:rPr lang="en-US" dirty="0" smtClean="0">
                <a:gradFill>
                  <a:gsLst>
                    <a:gs pos="1250">
                      <a:srgbClr val="FFFFFF"/>
                    </a:gs>
                    <a:gs pos="100000">
                      <a:srgbClr val="FFFFFF"/>
                    </a:gs>
                  </a:gsLst>
                  <a:lin ang="5400000" scaled="0"/>
                </a:gradFill>
              </a:rPr>
              <a:t/>
            </a:r>
            <a:br>
              <a:rPr lang="en-US" dirty="0" smtClean="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Website examples</a:t>
            </a:r>
            <a:endParaRPr lang="en-US"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HOL</a:t>
              </a:r>
              <a:endParaRPr lang="en-US" sz="2200" dirty="0">
                <a:solidFill>
                  <a:srgbClr val="00AEEF">
                    <a:alpha val="99000"/>
                  </a:srgbClr>
                </a:solidFill>
              </a:endParaRP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7909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Websites Basics</a:t>
            </a:r>
            <a:endParaRPr lang="en-US" dirty="0"/>
          </a:p>
        </p:txBody>
      </p:sp>
      <p:sp>
        <p:nvSpPr>
          <p:cNvPr id="3" name="Text Placeholder 2"/>
          <p:cNvSpPr>
            <a:spLocks noGrp="1"/>
          </p:cNvSpPr>
          <p:nvPr>
            <p:ph type="body" sz="quarter" idx="10"/>
          </p:nvPr>
        </p:nvSpPr>
        <p:spPr>
          <a:xfrm>
            <a:off x="520701" y="1447799"/>
            <a:ext cx="11149013" cy="1505027"/>
          </a:xfrm>
        </p:spPr>
        <p:txBody>
          <a:bodyPr/>
          <a:lstStyle/>
          <a:p>
            <a:r>
              <a:rPr lang="en-US" sz="3600" dirty="0"/>
              <a:t>Learning objectives – what we have learned</a:t>
            </a:r>
            <a:r>
              <a:rPr lang="en-US" sz="3600" dirty="0" smtClean="0"/>
              <a:t>:</a:t>
            </a:r>
            <a:endParaRPr lang="en-US" sz="3600" dirty="0"/>
          </a:p>
          <a:p>
            <a:pPr marL="574675" indent="-571500">
              <a:buFont typeface="Arial" panose="020B0604020202020204" pitchFamily="34" charset="0"/>
              <a:buChar char="•"/>
            </a:pPr>
            <a:r>
              <a:rPr lang="en-US" sz="2800" dirty="0"/>
              <a:t>How to create a simple blog site using Windows Azure </a:t>
            </a:r>
          </a:p>
          <a:p>
            <a:pPr marL="574675" indent="-571500">
              <a:buFont typeface="Arial" panose="020B0604020202020204" pitchFamily="34" charset="0"/>
              <a:buChar char="•"/>
            </a:pPr>
            <a:r>
              <a:rPr lang="en-US" sz="2800" dirty="0"/>
              <a:t>An example using the </a:t>
            </a:r>
            <a:r>
              <a:rPr lang="en-US" sz="2800" dirty="0" err="1"/>
              <a:t>Django</a:t>
            </a:r>
            <a:r>
              <a:rPr lang="en-US" sz="2800" dirty="0"/>
              <a:t> (a Python framework), and Bing Maps</a:t>
            </a:r>
          </a:p>
        </p:txBody>
      </p:sp>
    </p:spTree>
    <p:extLst>
      <p:ext uri="{BB962C8B-B14F-4D97-AF65-F5344CB8AC3E}">
        <p14:creationId xmlns:p14="http://schemas.microsoft.com/office/powerpoint/2010/main" val="281817700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275422" y="5020533"/>
            <a:ext cx="3648911" cy="1366595"/>
          </a:xfrm>
          <a:prstGeom prst="roundRect">
            <a:avLst>
              <a:gd name="adj" fmla="val 0"/>
            </a:avLst>
          </a:prstGeom>
          <a:solidFill>
            <a:schemeClr val="accent2"/>
          </a:solidFill>
          <a:ln w="9525" cap="flat" cmpd="sng" algn="ctr">
            <a:noFill/>
            <a:prstDash val="solid"/>
          </a:ln>
          <a:effectLst/>
        </p:spPr>
        <p:txBody>
          <a:bodyPr lIns="76189" tIns="38095" rIns="76189" bIns="38095" rtlCol="0" anchor="t" anchorCtr="0"/>
          <a:lstStyle/>
          <a:p>
            <a:pPr marL="3176" defTabSz="914358">
              <a:lnSpc>
                <a:spcPct val="90000"/>
              </a:lnSpc>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Popular open source apps</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Launch a professional looking site with a few clicks using apps like </a:t>
            </a:r>
            <a:r>
              <a:rPr lang="en-US" sz="1467" spc="-43" dirty="0" err="1">
                <a:gradFill>
                  <a:gsLst>
                    <a:gs pos="0">
                      <a:srgbClr val="FFFFFF"/>
                    </a:gs>
                    <a:gs pos="100000">
                      <a:srgbClr val="FFFFFF"/>
                    </a:gs>
                  </a:gsLst>
                  <a:lin ang="16200000" scaled="0"/>
                </a:gradFill>
              </a:rPr>
              <a:t>WordPress</a:t>
            </a:r>
            <a:r>
              <a:rPr lang="en-US" sz="1467" spc="-43" dirty="0">
                <a:gradFill>
                  <a:gsLst>
                    <a:gs pos="0">
                      <a:srgbClr val="FFFFFF"/>
                    </a:gs>
                    <a:gs pos="100000">
                      <a:srgbClr val="FFFFFF"/>
                    </a:gs>
                  </a:gsLst>
                  <a:lin ang="16200000" scaled="0"/>
                </a:gradFill>
              </a:rPr>
              <a:t>, </a:t>
            </a:r>
            <a:r>
              <a:rPr lang="en-US" sz="1467" spc="-43" dirty="0" err="1">
                <a:gradFill>
                  <a:gsLst>
                    <a:gs pos="0">
                      <a:srgbClr val="FFFFFF"/>
                    </a:gs>
                    <a:gs pos="100000">
                      <a:srgbClr val="FFFFFF"/>
                    </a:gs>
                  </a:gsLst>
                  <a:lin ang="16200000" scaled="0"/>
                </a:gradFill>
              </a:rPr>
              <a:t>Joomla</a:t>
            </a:r>
            <a:r>
              <a:rPr lang="en-US" sz="1467" spc="-43" dirty="0">
                <a:gradFill>
                  <a:gsLst>
                    <a:gs pos="0">
                      <a:srgbClr val="FFFFFF"/>
                    </a:gs>
                    <a:gs pos="100000">
                      <a:srgbClr val="FFFFFF"/>
                    </a:gs>
                  </a:gsLst>
                  <a:lin ang="16200000" scaled="0"/>
                </a:gradFill>
              </a:rPr>
              <a:t>!, Drupal, </a:t>
            </a:r>
            <a:r>
              <a:rPr lang="en-US" sz="1467" spc="-43" dirty="0" err="1">
                <a:gradFill>
                  <a:gsLst>
                    <a:gs pos="0">
                      <a:srgbClr val="FFFFFF"/>
                    </a:gs>
                    <a:gs pos="100000">
                      <a:srgbClr val="FFFFFF"/>
                    </a:gs>
                  </a:gsLst>
                  <a:lin ang="16200000" scaled="0"/>
                </a:gradFill>
              </a:rPr>
              <a:t>DotNetNuke</a:t>
            </a:r>
            <a:r>
              <a:rPr lang="en-US" sz="1467" spc="-43" dirty="0">
                <a:gradFill>
                  <a:gsLst>
                    <a:gs pos="0">
                      <a:srgbClr val="FFFFFF"/>
                    </a:gs>
                    <a:gs pos="100000">
                      <a:srgbClr val="FFFFFF"/>
                    </a:gs>
                  </a:gsLst>
                  <a:lin ang="16200000" scaled="0"/>
                </a:gradFill>
              </a:rPr>
              <a:t> and </a:t>
            </a:r>
            <a:r>
              <a:rPr lang="en-US" sz="1467" spc="-43" dirty="0" err="1">
                <a:gradFill>
                  <a:gsLst>
                    <a:gs pos="0">
                      <a:srgbClr val="FFFFFF"/>
                    </a:gs>
                    <a:gs pos="100000">
                      <a:srgbClr val="FFFFFF"/>
                    </a:gs>
                  </a:gsLst>
                  <a:lin ang="16200000" scaled="0"/>
                </a:gradFill>
              </a:rPr>
              <a:t>Umbraco</a:t>
            </a:r>
            <a:endParaRPr lang="en-US" sz="1467" spc="-43" dirty="0">
              <a:gradFill>
                <a:gsLst>
                  <a:gs pos="0">
                    <a:srgbClr val="FFFFFF"/>
                  </a:gs>
                  <a:gs pos="100000">
                    <a:srgbClr val="FFFFFF"/>
                  </a:gs>
                </a:gsLst>
                <a:lin ang="16200000" scaled="0"/>
              </a:gradFill>
            </a:endParaRPr>
          </a:p>
        </p:txBody>
      </p:sp>
      <p:sp>
        <p:nvSpPr>
          <p:cNvPr id="14" name="Rounded Rectangle 13"/>
          <p:cNvSpPr/>
          <p:nvPr/>
        </p:nvSpPr>
        <p:spPr bwMode="auto">
          <a:xfrm>
            <a:off x="275422" y="3584380"/>
            <a:ext cx="3648911" cy="1366595"/>
          </a:xfrm>
          <a:prstGeom prst="roundRect">
            <a:avLst>
              <a:gd name="adj" fmla="val 0"/>
            </a:avLst>
          </a:prstGeom>
          <a:solidFill>
            <a:schemeClr val="accent2"/>
          </a:solidFill>
          <a:ln w="9525" cap="flat" cmpd="sng" algn="ctr">
            <a:noFill/>
            <a:prstDash val="solid"/>
          </a:ln>
          <a:effectLst/>
        </p:spPr>
        <p:txBody>
          <a:bodyPr lIns="76189" tIns="38095" rIns="76189" bIns="38095" rtlCol="0" anchor="t" anchorCtr="0"/>
          <a:lstStyle/>
          <a:p>
            <a:pPr marL="3176" defTabSz="914358">
              <a:lnSpc>
                <a:spcPct val="90000"/>
              </a:lnSpc>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Continuous development</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Deploy  directly from your source code repository, using </a:t>
            </a:r>
            <a:r>
              <a:rPr lang="en-US" sz="1467" spc="-43" dirty="0" err="1">
                <a:gradFill>
                  <a:gsLst>
                    <a:gs pos="0">
                      <a:srgbClr val="FFFFFF"/>
                    </a:gs>
                    <a:gs pos="100000">
                      <a:srgbClr val="FFFFFF"/>
                    </a:gs>
                  </a:gsLst>
                  <a:lin ang="16200000" scaled="0"/>
                </a:gradFill>
              </a:rPr>
              <a:t>Git</a:t>
            </a:r>
            <a:r>
              <a:rPr lang="en-US" sz="1467" spc="-43" dirty="0">
                <a:gradFill>
                  <a:gsLst>
                    <a:gs pos="0">
                      <a:srgbClr val="FFFFFF"/>
                    </a:gs>
                    <a:gs pos="100000">
                      <a:srgbClr val="FFFFFF"/>
                    </a:gs>
                  </a:gsLst>
                  <a:lin ang="16200000" scaled="0"/>
                </a:gradFill>
              </a:rPr>
              <a:t> or Team Foundation Service.</a:t>
            </a:r>
          </a:p>
        </p:txBody>
      </p:sp>
      <p:sp>
        <p:nvSpPr>
          <p:cNvPr id="11" name="Rounded Rectangle 10"/>
          <p:cNvSpPr/>
          <p:nvPr/>
        </p:nvSpPr>
        <p:spPr bwMode="auto">
          <a:xfrm>
            <a:off x="275422" y="2148225"/>
            <a:ext cx="3648911" cy="1366595"/>
          </a:xfrm>
          <a:prstGeom prst="roundRect">
            <a:avLst>
              <a:gd name="adj" fmla="val 0"/>
            </a:avLst>
          </a:prstGeom>
          <a:solidFill>
            <a:schemeClr val="accent2"/>
          </a:solidFill>
          <a:ln w="9525" cap="flat" cmpd="sng" algn="ctr">
            <a:noFill/>
            <a:prstDash val="solid"/>
          </a:ln>
          <a:effectLst/>
        </p:spPr>
        <p:txBody>
          <a:bodyPr lIns="76189" tIns="38095" rIns="76189" bIns="38095" rtlCol="0" anchor="t" anchorCtr="0"/>
          <a:lstStyle/>
          <a:p>
            <a:pPr marL="3176" defTabSz="914358">
              <a:lnSpc>
                <a:spcPct val="90000"/>
              </a:lnSpc>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Modern web apps</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Perfect if your app consists of client side markup and scripting, server side scripting and a database. Powerful capability to scale out and up as needed.</a:t>
            </a:r>
          </a:p>
        </p:txBody>
      </p:sp>
      <p:sp>
        <p:nvSpPr>
          <p:cNvPr id="4" name="Title 3"/>
          <p:cNvSpPr>
            <a:spLocks noGrp="1"/>
          </p:cNvSpPr>
          <p:nvPr>
            <p:ph type="title"/>
          </p:nvPr>
        </p:nvSpPr>
        <p:spPr/>
        <p:txBody>
          <a:bodyPr/>
          <a:lstStyle/>
          <a:p>
            <a:r>
              <a:rPr lang="en-US" dirty="0" smtClean="0">
                <a:solidFill>
                  <a:schemeClr val="tx1"/>
                </a:solidFill>
              </a:rPr>
              <a:t>Application Scenarios</a:t>
            </a:r>
            <a:endParaRPr lang="en-US" dirty="0">
              <a:solidFill>
                <a:schemeClr val="tx1"/>
              </a:solidFill>
            </a:endParaRPr>
          </a:p>
        </p:txBody>
      </p:sp>
      <p:grpSp>
        <p:nvGrpSpPr>
          <p:cNvPr id="6" name="Group 5"/>
          <p:cNvGrpSpPr/>
          <p:nvPr/>
        </p:nvGrpSpPr>
        <p:grpSpPr>
          <a:xfrm>
            <a:off x="275422" y="1270001"/>
            <a:ext cx="3648911" cy="797673"/>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198" fontAlgn="base">
                <a:spcBef>
                  <a:spcPct val="0"/>
                </a:spcBef>
                <a:spcAft>
                  <a:spcPct val="0"/>
                </a:spcAft>
              </a:pPr>
              <a:endParaRPr lang="en-US" sz="2400" dirty="0" err="1">
                <a:gradFill>
                  <a:gsLst>
                    <a:gs pos="0">
                      <a:srgbClr val="FFFFFF"/>
                    </a:gs>
                    <a:gs pos="100000">
                      <a:srgbClr val="FFFFFF"/>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410338"/>
            </a:xfrm>
            <a:prstGeom prst="rect">
              <a:avLst/>
            </a:prstGeom>
            <a:noFill/>
          </p:spPr>
          <p:txBody>
            <a:bodyPr wrap="square" lIns="101572" tIns="50785" rIns="101572" bIns="50785" rtlCol="0">
              <a:spAutoFit/>
            </a:bodyPr>
            <a:lstStyle/>
            <a:p>
              <a:pPr defTabSz="1218714"/>
              <a:r>
                <a:rPr lang="en-US" sz="2000" b="1" spc="-83" dirty="0">
                  <a:gradFill>
                    <a:gsLst>
                      <a:gs pos="0">
                        <a:srgbClr val="FFFFFF"/>
                      </a:gs>
                      <a:gs pos="100000">
                        <a:srgbClr val="FFFFFF"/>
                      </a:gs>
                    </a:gsLst>
                    <a:lin ang="16200000" scaled="0"/>
                  </a:gradFill>
                  <a:latin typeface="Segoe UI Light" pitchFamily="34" charset="0"/>
                </a:rPr>
                <a:t>Web Sites</a:t>
              </a:r>
              <a:endParaRPr lang="en-US" sz="2000" spc="-83" dirty="0">
                <a:gradFill>
                  <a:gsLst>
                    <a:gs pos="0">
                      <a:srgbClr val="FFFFFF"/>
                    </a:gs>
                    <a:gs pos="100000">
                      <a:srgbClr val="FFFFFF"/>
                    </a:gs>
                  </a:gsLst>
                  <a:lin ang="16200000" scaled="0"/>
                </a:gradFill>
                <a:latin typeface="Segoe UI Light" pitchFamily="34" charset="0"/>
              </a:endParaRPr>
            </a:p>
          </p:txBody>
        </p:sp>
      </p:grpSp>
      <p:sp>
        <p:nvSpPr>
          <p:cNvPr id="16" name="Rounded Rectangle 15"/>
          <p:cNvSpPr/>
          <p:nvPr/>
        </p:nvSpPr>
        <p:spPr bwMode="auto">
          <a:xfrm>
            <a:off x="4008522" y="3584565"/>
            <a:ext cx="3925756" cy="1366595"/>
          </a:xfrm>
          <a:prstGeom prst="roundRect">
            <a:avLst>
              <a:gd name="adj" fmla="val 0"/>
            </a:avLst>
          </a:prstGeom>
          <a:solidFill>
            <a:schemeClr val="accent1"/>
          </a:solidFill>
          <a:ln w="9525" cap="flat" cmpd="sng" algn="ctr">
            <a:noFill/>
            <a:prstDash val="solid"/>
          </a:ln>
          <a:effectLst/>
        </p:spPr>
        <p:txBody>
          <a:bodyPr lIns="76189" tIns="38095" rIns="76189" bIns="38095" rtlCol="0" anchor="t" anchorCtr="0"/>
          <a:lstStyle/>
          <a:p>
            <a:pPr marL="3176" defTabSz="1218714">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Apps that require advanced administration</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Cloud-based applications that require admin access, remote desktop access or elevated permissions</a:t>
            </a:r>
          </a:p>
        </p:txBody>
      </p:sp>
      <p:grpSp>
        <p:nvGrpSpPr>
          <p:cNvPr id="7" name="Group 6"/>
          <p:cNvGrpSpPr/>
          <p:nvPr/>
        </p:nvGrpSpPr>
        <p:grpSpPr>
          <a:xfrm>
            <a:off x="3982041" y="1264788"/>
            <a:ext cx="4027243" cy="802885"/>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198" fontAlgn="base">
                <a:spcBef>
                  <a:spcPct val="0"/>
                </a:spcBef>
                <a:spcAft>
                  <a:spcPct val="0"/>
                </a:spcAft>
              </a:pPr>
              <a:endParaRPr lang="en-US" sz="2400" dirty="0" err="1">
                <a:gradFill>
                  <a:gsLst>
                    <a:gs pos="0">
                      <a:srgbClr val="FFFFFF"/>
                    </a:gs>
                    <a:gs pos="100000">
                      <a:srgbClr val="FFFFFF"/>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410338"/>
            </a:xfrm>
            <a:prstGeom prst="rect">
              <a:avLst/>
            </a:prstGeom>
            <a:noFill/>
          </p:spPr>
          <p:txBody>
            <a:bodyPr wrap="square" lIns="101572" tIns="50785" rIns="101572" bIns="50785" rtlCol="0">
              <a:spAutoFit/>
            </a:bodyPr>
            <a:lstStyle/>
            <a:p>
              <a:pPr defTabSz="1218714"/>
              <a:r>
                <a:rPr lang="en-US" sz="2000" b="1" spc="-83" dirty="0">
                  <a:gradFill>
                    <a:gsLst>
                      <a:gs pos="0">
                        <a:srgbClr val="FFFFFF"/>
                      </a:gs>
                      <a:gs pos="100000">
                        <a:srgbClr val="FFFFFF"/>
                      </a:gs>
                    </a:gsLst>
                    <a:lin ang="16200000" scaled="0"/>
                  </a:gradFill>
                  <a:latin typeface="Segoe UI Light" pitchFamily="34" charset="0"/>
                </a:rPr>
                <a:t>Cloud Services</a:t>
              </a:r>
            </a:p>
          </p:txBody>
        </p:sp>
      </p:grpSp>
      <p:sp>
        <p:nvSpPr>
          <p:cNvPr id="10" name="Rounded Rectangle 9"/>
          <p:cNvSpPr/>
          <p:nvPr/>
        </p:nvSpPr>
        <p:spPr bwMode="auto">
          <a:xfrm>
            <a:off x="4008522" y="2148225"/>
            <a:ext cx="3925756" cy="1366595"/>
          </a:xfrm>
          <a:prstGeom prst="roundRect">
            <a:avLst>
              <a:gd name="adj" fmla="val 0"/>
            </a:avLst>
          </a:prstGeom>
          <a:solidFill>
            <a:schemeClr val="accent1"/>
          </a:solidFill>
          <a:ln w="9525" cap="flat" cmpd="sng" algn="ctr">
            <a:noFill/>
            <a:prstDash val="solid"/>
          </a:ln>
          <a:effectLst/>
        </p:spPr>
        <p:txBody>
          <a:bodyPr lIns="76189" tIns="38095" rIns="76189" bIns="38095" rtlCol="0" anchor="t" anchorCtr="0"/>
          <a:lstStyle/>
          <a:p>
            <a:pPr marL="3176" defTabSz="1218714">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Multi-tier applications</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Cloud-based applications that separate application logic into multiple tiers (i.e. caching middle tier, asynchronous background processes like order processing) using both Web and Worker Roles</a:t>
            </a:r>
          </a:p>
        </p:txBody>
      </p:sp>
      <p:sp>
        <p:nvSpPr>
          <p:cNvPr id="12" name="Rounded Rectangle 11"/>
          <p:cNvSpPr/>
          <p:nvPr/>
        </p:nvSpPr>
        <p:spPr bwMode="auto">
          <a:xfrm>
            <a:off x="4008521" y="5020905"/>
            <a:ext cx="3925756" cy="1366595"/>
          </a:xfrm>
          <a:prstGeom prst="roundRect">
            <a:avLst>
              <a:gd name="adj" fmla="val 0"/>
            </a:avLst>
          </a:prstGeom>
          <a:solidFill>
            <a:schemeClr val="accent1"/>
          </a:solidFill>
          <a:ln w="9525" cap="flat" cmpd="sng" algn="ctr">
            <a:noFill/>
            <a:prstDash val="solid"/>
          </a:ln>
          <a:effectLst/>
        </p:spPr>
        <p:txBody>
          <a:bodyPr lIns="76189" tIns="38095" rIns="76189" bIns="38095" rtlCol="0" anchor="t" anchorCtr="0"/>
          <a:lstStyle/>
          <a:p>
            <a:pPr marL="3176" defTabSz="1218714">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Apps that require advanced networking</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Cloud-based applications that require network isolation for use with Windows Azure Connect or Windows Azure Virtual Network</a:t>
            </a:r>
          </a:p>
        </p:txBody>
      </p:sp>
      <p:sp>
        <p:nvSpPr>
          <p:cNvPr id="13" name="Rounded Rectangle 12"/>
          <p:cNvSpPr/>
          <p:nvPr/>
        </p:nvSpPr>
        <p:spPr bwMode="auto">
          <a:xfrm>
            <a:off x="8018467" y="3584565"/>
            <a:ext cx="3925756" cy="1366595"/>
          </a:xfrm>
          <a:prstGeom prst="roundRect">
            <a:avLst>
              <a:gd name="adj" fmla="val 0"/>
            </a:avLst>
          </a:prstGeom>
          <a:solidFill>
            <a:schemeClr val="accent4"/>
          </a:solidFill>
          <a:ln w="9525" cap="flat" cmpd="sng" algn="ctr">
            <a:noFill/>
            <a:prstDash val="solid"/>
          </a:ln>
          <a:effectLst/>
        </p:spPr>
        <p:txBody>
          <a:bodyPr lIns="76189" tIns="38095" rIns="76189" bIns="38095" rtlCol="0" anchor="t" anchorCtr="0"/>
          <a:lstStyle/>
          <a:p>
            <a:pPr marL="3176" defTabSz="914358">
              <a:lnSpc>
                <a:spcPct val="90000"/>
              </a:lnSpc>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Porting existing line of business apps</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Choose an image from the library or upload your own </a:t>
            </a:r>
            <a:r>
              <a:rPr lang="en-US" sz="1467" spc="-43" dirty="0" err="1">
                <a:gradFill>
                  <a:gsLst>
                    <a:gs pos="0">
                      <a:srgbClr val="FFFFFF"/>
                    </a:gs>
                    <a:gs pos="100000">
                      <a:srgbClr val="FFFFFF"/>
                    </a:gs>
                  </a:gsLst>
                  <a:lin ang="16200000" scaled="0"/>
                </a:gradFill>
              </a:rPr>
              <a:t>VHD</a:t>
            </a:r>
            <a:r>
              <a:rPr lang="en-US" sz="1467" spc="-43" dirty="0">
                <a:gradFill>
                  <a:gsLst>
                    <a:gs pos="0">
                      <a:srgbClr val="FFFFFF"/>
                    </a:gs>
                    <a:gs pos="100000">
                      <a:srgbClr val="FFFFFF"/>
                    </a:gs>
                  </a:gsLst>
                  <a:lin ang="16200000" scaled="0"/>
                </a:gradFill>
              </a:rPr>
              <a:t>. </a:t>
            </a:r>
          </a:p>
        </p:txBody>
      </p:sp>
      <p:sp>
        <p:nvSpPr>
          <p:cNvPr id="17" name="Rounded Rectangle 16"/>
          <p:cNvSpPr/>
          <p:nvPr/>
        </p:nvSpPr>
        <p:spPr bwMode="auto">
          <a:xfrm>
            <a:off x="8018467" y="2148225"/>
            <a:ext cx="3925756" cy="1366595"/>
          </a:xfrm>
          <a:prstGeom prst="roundRect">
            <a:avLst>
              <a:gd name="adj" fmla="val 0"/>
            </a:avLst>
          </a:prstGeom>
          <a:solidFill>
            <a:schemeClr val="accent4"/>
          </a:solidFill>
          <a:ln w="9525" cap="flat" cmpd="sng" algn="ctr">
            <a:noFill/>
            <a:prstDash val="solid"/>
          </a:ln>
          <a:effectLst/>
        </p:spPr>
        <p:txBody>
          <a:bodyPr lIns="76189" tIns="38095" rIns="76189" bIns="38095" rtlCol="0" anchor="t" anchorCtr="0"/>
          <a:lstStyle/>
          <a:p>
            <a:pPr marL="3176" defTabSz="1218714">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Enterprise server applications</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Run your existing enterprise applications in the cloud, such as SQL Server, SharePoint Server or Active Directory.</a:t>
            </a:r>
          </a:p>
        </p:txBody>
      </p:sp>
      <p:sp>
        <p:nvSpPr>
          <p:cNvPr id="19" name="Rounded Rectangle 18"/>
          <p:cNvSpPr/>
          <p:nvPr/>
        </p:nvSpPr>
        <p:spPr bwMode="auto">
          <a:xfrm>
            <a:off x="8018466" y="5020905"/>
            <a:ext cx="3925756" cy="1366595"/>
          </a:xfrm>
          <a:prstGeom prst="roundRect">
            <a:avLst>
              <a:gd name="adj" fmla="val 0"/>
            </a:avLst>
          </a:prstGeom>
          <a:solidFill>
            <a:schemeClr val="accent4"/>
          </a:solidFill>
          <a:ln w="9525" cap="flat" cmpd="sng" algn="ctr">
            <a:noFill/>
            <a:prstDash val="solid"/>
          </a:ln>
          <a:effectLst/>
        </p:spPr>
        <p:txBody>
          <a:bodyPr lIns="76189" tIns="38095" rIns="76189" bIns="38095" rtlCol="0" anchor="t" anchorCtr="0"/>
          <a:lstStyle/>
          <a:p>
            <a:pPr marL="3176" defTabSz="1218714">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Windows or Linux operating system </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Support for Windows Server, along with community and commercial versions of Linux. Connect virtual machines with cloud services to take full advantage of </a:t>
            </a:r>
            <a:r>
              <a:rPr lang="en-US" sz="1467" spc="-43" dirty="0" err="1">
                <a:gradFill>
                  <a:gsLst>
                    <a:gs pos="0">
                      <a:srgbClr val="FFFFFF"/>
                    </a:gs>
                    <a:gs pos="100000">
                      <a:srgbClr val="FFFFFF"/>
                    </a:gs>
                  </a:gsLst>
                  <a:lin ang="16200000" scaled="0"/>
                </a:gradFill>
              </a:rPr>
              <a:t>PaaS</a:t>
            </a:r>
            <a:r>
              <a:rPr lang="en-US" sz="1467" spc="-43" dirty="0">
                <a:gradFill>
                  <a:gsLst>
                    <a:gs pos="0">
                      <a:srgbClr val="FFFFFF"/>
                    </a:gs>
                    <a:gs pos="100000">
                      <a:srgbClr val="FFFFFF"/>
                    </a:gs>
                  </a:gsLst>
                  <a:lin ang="16200000" scaled="0"/>
                </a:gradFill>
              </a:rPr>
              <a:t> services.</a:t>
            </a:r>
          </a:p>
        </p:txBody>
      </p:sp>
      <p:grpSp>
        <p:nvGrpSpPr>
          <p:cNvPr id="9" name="Group 8"/>
          <p:cNvGrpSpPr/>
          <p:nvPr/>
        </p:nvGrpSpPr>
        <p:grpSpPr>
          <a:xfrm>
            <a:off x="8009588" y="1270000"/>
            <a:ext cx="3994329" cy="802885"/>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198" fontAlgn="base">
                <a:spcBef>
                  <a:spcPct val="0"/>
                </a:spcBef>
                <a:spcAft>
                  <a:spcPct val="0"/>
                </a:spcAft>
              </a:pPr>
              <a:endParaRPr lang="en-US" sz="2400" dirty="0" err="1">
                <a:gradFill>
                  <a:gsLst>
                    <a:gs pos="0">
                      <a:srgbClr val="FFFFFF"/>
                    </a:gs>
                    <a:gs pos="100000">
                      <a:srgbClr val="FFFFFF"/>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410338"/>
            </a:xfrm>
            <a:prstGeom prst="rect">
              <a:avLst/>
            </a:prstGeom>
            <a:noFill/>
          </p:spPr>
          <p:txBody>
            <a:bodyPr wrap="square" lIns="101572" tIns="50785" rIns="101572" bIns="50785" rtlCol="0">
              <a:spAutoFit/>
            </a:bodyPr>
            <a:lstStyle/>
            <a:p>
              <a:pPr defTabSz="1218714"/>
              <a:r>
                <a:rPr lang="en-US" sz="2000" b="1" spc="-83" dirty="0">
                  <a:gradFill>
                    <a:gsLst>
                      <a:gs pos="0">
                        <a:srgbClr val="FFFFFF"/>
                      </a:gs>
                      <a:gs pos="100000">
                        <a:srgbClr val="FFFFFF"/>
                      </a:gs>
                    </a:gsLst>
                    <a:lin ang="16200000" scaled="0"/>
                  </a:gradFill>
                  <a:latin typeface="Segoe UI Light" pitchFamily="34" charset="0"/>
                </a:rPr>
                <a:t>Virtual Machines</a:t>
              </a:r>
            </a:p>
          </p:txBody>
        </p:sp>
      </p:grpSp>
    </p:spTree>
    <p:extLst>
      <p:ext uri="{BB962C8B-B14F-4D97-AF65-F5344CB8AC3E}">
        <p14:creationId xmlns:p14="http://schemas.microsoft.com/office/powerpoint/2010/main" val="18138828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16" grpId="0" animBg="1"/>
      <p:bldP spid="10" grpId="0" animBg="1"/>
      <p:bldP spid="12" grpId="0" animBg="1"/>
      <p:bldP spid="13" grpId="0" animBg="1"/>
      <p:bldP spid="17"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Web Sites Basics</a:t>
            </a:r>
            <a:endParaRPr lang="en-US" dirty="0"/>
          </a:p>
        </p:txBody>
      </p:sp>
      <p:sp>
        <p:nvSpPr>
          <p:cNvPr id="3" name="Text Placeholder 2"/>
          <p:cNvSpPr>
            <a:spLocks noGrp="1"/>
          </p:cNvSpPr>
          <p:nvPr>
            <p:ph type="body" sz="quarter" idx="10"/>
          </p:nvPr>
        </p:nvSpPr>
        <p:spPr>
          <a:xfrm>
            <a:off x="520701" y="1447799"/>
            <a:ext cx="11149013" cy="1505027"/>
          </a:xfrm>
        </p:spPr>
        <p:txBody>
          <a:bodyPr/>
          <a:lstStyle/>
          <a:p>
            <a:r>
              <a:rPr lang="en-US" sz="3600" dirty="0"/>
              <a:t>Learning objectives – what you will learn:</a:t>
            </a:r>
          </a:p>
          <a:p>
            <a:pPr marL="574675" indent="-571500">
              <a:buFont typeface="Arial" panose="020B0604020202020204" pitchFamily="34" charset="0"/>
              <a:buChar char="•"/>
            </a:pPr>
            <a:r>
              <a:rPr lang="en-US" sz="2800" dirty="0"/>
              <a:t>How to create a simple blog site using Windows Azure </a:t>
            </a:r>
          </a:p>
          <a:p>
            <a:pPr marL="574675" indent="-571500">
              <a:buFont typeface="Arial" panose="020B0604020202020204" pitchFamily="34" charset="0"/>
              <a:buChar char="•"/>
            </a:pPr>
            <a:r>
              <a:rPr lang="en-US" sz="2800" dirty="0"/>
              <a:t>An example using the </a:t>
            </a:r>
            <a:r>
              <a:rPr lang="en-US" sz="2800" dirty="0" err="1"/>
              <a:t>Django</a:t>
            </a:r>
            <a:r>
              <a:rPr lang="en-US" sz="2800" dirty="0"/>
              <a:t> (a Python framework), and Bing Maps</a:t>
            </a:r>
          </a:p>
        </p:txBody>
      </p:sp>
    </p:spTree>
    <p:extLst>
      <p:ext uri="{BB962C8B-B14F-4D97-AF65-F5344CB8AC3E}">
        <p14:creationId xmlns:p14="http://schemas.microsoft.com/office/powerpoint/2010/main" val="13806936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ChangeAspect="1"/>
          </p:cNvGrpSpPr>
          <p:nvPr/>
        </p:nvGrpSpPr>
        <p:grpSpPr>
          <a:xfrm>
            <a:off x="1724517" y="3169190"/>
            <a:ext cx="2436488" cy="519627"/>
            <a:chOff x="4846638" y="3441700"/>
            <a:chExt cx="5910262" cy="1260475"/>
          </a:xfrm>
        </p:grpSpPr>
        <p:sp>
          <p:nvSpPr>
            <p:cNvPr id="6"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3" dirty="0"/>
            </a:p>
          </p:txBody>
        </p:sp>
        <p:sp>
          <p:nvSpPr>
            <p:cNvPr id="7"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3" dirty="0"/>
            </a:p>
          </p:txBody>
        </p:sp>
        <p:sp>
          <p:nvSpPr>
            <p:cNvPr id="8"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3" dirty="0"/>
            </a:p>
          </p:txBody>
        </p:sp>
        <p:sp>
          <p:nvSpPr>
            <p:cNvPr id="9"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3" dirty="0"/>
            </a:p>
          </p:txBody>
        </p:sp>
        <p:sp>
          <p:nvSpPr>
            <p:cNvPr id="10"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3" dirty="0"/>
            </a:p>
          </p:txBody>
        </p:sp>
      </p:grpSp>
      <p:sp>
        <p:nvSpPr>
          <p:cNvPr id="3" name="Text Box 3"/>
          <p:cNvSpPr txBox="1">
            <a:spLocks noChangeArrowheads="1"/>
          </p:cNvSpPr>
          <p:nvPr/>
        </p:nvSpPr>
        <p:spPr bwMode="blackWhite">
          <a:xfrm>
            <a:off x="1527293" y="4024005"/>
            <a:ext cx="8927142" cy="720585"/>
          </a:xfrm>
          <a:prstGeom prst="rect">
            <a:avLst/>
          </a:prstGeom>
          <a:noFill/>
          <a:ln w="12700">
            <a:noFill/>
            <a:miter lim="800000"/>
            <a:headEnd type="none" w="sm" len="sm"/>
            <a:tailEnd type="none" w="sm" len="sm"/>
          </a:ln>
          <a:effectLst/>
        </p:spPr>
        <p:txBody>
          <a:bodyPr vert="horz" wrap="square" lIns="179310" tIns="143448" rIns="179310" bIns="143448" numCol="1" anchor="t" anchorCtr="0" compatLnSpc="1">
            <a:prstTxWarp prst="textNoShape">
              <a:avLst/>
            </a:prstTxWarp>
            <a:spAutoFit/>
          </a:bodyPr>
          <a:lstStyle/>
          <a:p>
            <a:pPr defTabSz="914110" eaLnBrk="0" hangingPunct="0"/>
            <a:r>
              <a:rPr lang="en-US" sz="700" dirty="0">
                <a:gradFill>
                  <a:gsLst>
                    <a:gs pos="0">
                      <a:schemeClr val="tx1"/>
                    </a:gs>
                    <a:gs pos="100000">
                      <a:schemeClr val="tx1"/>
                    </a:gs>
                  </a:gsLst>
                  <a:lin ang="5400000" scaled="0"/>
                </a:gradFill>
                <a:cs typeface="Segoe UI" pitchFamily="34" charset="0"/>
              </a:rPr>
              <a:t>© 2013 Microsoft Corporation. All rights reserved. Microsoft, Windows, Windows Vista and other product names are or may be registered trademarks and/or trademarks in the U.S. and/or other countries.</a:t>
            </a:r>
          </a:p>
          <a:p>
            <a:pPr defTabSz="91411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706370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6074" y="2011176"/>
            <a:ext cx="8193639" cy="4062651"/>
          </a:xfrm>
        </p:spPr>
        <p:txBody>
          <a:bodyPr/>
          <a:lstStyle/>
          <a:p>
            <a:pPr lvl="0"/>
            <a:r>
              <a:rPr lang="en-US" sz="4000" dirty="0" smtClean="0"/>
              <a:t>Windows </a:t>
            </a:r>
            <a:r>
              <a:rPr lang="en-US" sz="4000" dirty="0"/>
              <a:t>Azure </a:t>
            </a:r>
            <a:r>
              <a:rPr lang="en-US" sz="4000" dirty="0" smtClean="0"/>
              <a:t>Web Sites Introduction</a:t>
            </a:r>
            <a:endParaRPr lang="en-US" sz="4000" dirty="0"/>
          </a:p>
          <a:p>
            <a:pPr lvl="0"/>
            <a:r>
              <a:rPr lang="en-US" sz="4000" dirty="0" smtClean="0"/>
              <a:t>Publishing methods and frameworks</a:t>
            </a:r>
            <a:endParaRPr lang="en-US" sz="4000" dirty="0"/>
          </a:p>
          <a:p>
            <a:pPr lvl="0"/>
            <a:r>
              <a:rPr lang="en-US" sz="4000" dirty="0" smtClean="0"/>
              <a:t>Scaling choices</a:t>
            </a:r>
          </a:p>
          <a:p>
            <a:pPr lvl="0"/>
            <a:r>
              <a:rPr lang="en-US" sz="4000" dirty="0" smtClean="0"/>
              <a:t>Web application gallery</a:t>
            </a:r>
          </a:p>
          <a:p>
            <a:pPr lvl="0"/>
            <a:r>
              <a:rPr lang="en-US" sz="4000" dirty="0" smtClean="0"/>
              <a:t>Creating a site – example</a:t>
            </a:r>
          </a:p>
        </p:txBody>
      </p:sp>
    </p:spTree>
    <p:extLst>
      <p:ext uri="{BB962C8B-B14F-4D97-AF65-F5344CB8AC3E}">
        <p14:creationId xmlns:p14="http://schemas.microsoft.com/office/powerpoint/2010/main" val="174538385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228661" y="867829"/>
            <a:ext cx="2757508" cy="2756791"/>
          </a:xfrm>
          <a:prstGeom prst="rect">
            <a:avLst/>
          </a:prstGeom>
          <a:effectLst>
            <a:outerShdw blurRad="50800" dist="50800" dir="5400000" algn="ctr" rotWithShape="0">
              <a:schemeClr val="bg1">
                <a:alpha val="13000"/>
              </a:schemeClr>
            </a:outerShdw>
          </a:effectLst>
        </p:spPr>
      </p:pic>
      <p:sp>
        <p:nvSpPr>
          <p:cNvPr id="12" name="Rectangle 11"/>
          <p:cNvSpPr/>
          <p:nvPr/>
        </p:nvSpPr>
        <p:spPr bwMode="auto">
          <a:xfrm>
            <a:off x="3134011" y="1456625"/>
            <a:ext cx="8515460"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1218714" fontAlgn="base">
              <a:spcBef>
                <a:spcPct val="0"/>
              </a:spcBef>
              <a:spcAft>
                <a:spcPct val="0"/>
              </a:spcAft>
              <a:buClr>
                <a:srgbClr val="FFFF99"/>
              </a:buClr>
              <a:buSzPct val="120000"/>
              <a:defRPr/>
            </a:pPr>
            <a:r>
              <a:rPr lang="en-US" sz="5467" spc="-100" dirty="0">
                <a:ln w="3175">
                  <a:noFill/>
                </a:ln>
                <a:gradFill>
                  <a:gsLst>
                    <a:gs pos="0">
                      <a:srgbClr val="292929"/>
                    </a:gs>
                    <a:gs pos="100000">
                      <a:srgbClr val="292929"/>
                    </a:gs>
                  </a:gsLst>
                  <a:lin ang="5400000" scaled="0"/>
                </a:gradFill>
                <a:ea typeface="Segoe UI" pitchFamily="34" charset="0"/>
                <a:cs typeface="Segoe UI" pitchFamily="34" charset="0"/>
              </a:rPr>
              <a:t>Windows Azure Web Sites</a:t>
            </a:r>
            <a:endParaRPr lang="en-US" altLang="zh-CN" sz="5467" spc="-100" dirty="0">
              <a:ln w="3175">
                <a:noFill/>
              </a:ln>
              <a:gradFill>
                <a:gsLst>
                  <a:gs pos="0">
                    <a:srgbClr val="292929"/>
                  </a:gs>
                  <a:gs pos="100000">
                    <a:srgbClr val="292929"/>
                  </a:gs>
                </a:gsLst>
                <a:lin ang="5400000" scaled="0"/>
              </a:gradFill>
              <a:ea typeface="Segoe UI" pitchFamily="34" charset="0"/>
              <a:cs typeface="Segoe UI" pitchFamily="34" charset="0"/>
            </a:endParaRPr>
          </a:p>
        </p:txBody>
      </p:sp>
      <p:sp>
        <p:nvSpPr>
          <p:cNvPr id="6" name="Rectangle 5"/>
          <p:cNvSpPr/>
          <p:nvPr/>
        </p:nvSpPr>
        <p:spPr bwMode="auto">
          <a:xfrm>
            <a:off x="3134011" y="2400651"/>
            <a:ext cx="8515460" cy="533400"/>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defTabSz="1218714" fontAlgn="base">
              <a:spcBef>
                <a:spcPct val="0"/>
              </a:spcBef>
              <a:spcAft>
                <a:spcPct val="0"/>
              </a:spcAft>
              <a:buClr>
                <a:srgbClr val="FFFF99"/>
              </a:buClr>
              <a:buSzPct val="120000"/>
              <a:defRPr/>
            </a:pPr>
            <a:r>
              <a:rPr lang="en-US" sz="3600" spc="-100" dirty="0">
                <a:ln w="3175">
                  <a:noFill/>
                </a:ln>
                <a:gradFill>
                  <a:gsLst>
                    <a:gs pos="0">
                      <a:srgbClr val="292929"/>
                    </a:gs>
                    <a:gs pos="100000">
                      <a:srgbClr val="292929"/>
                    </a:gs>
                  </a:gsLst>
                  <a:lin ang="5400000" scaled="0"/>
                </a:gradFill>
                <a:ea typeface="Segoe UI" pitchFamily="34" charset="0"/>
                <a:cs typeface="Segoe UI" pitchFamily="34" charset="0"/>
              </a:rPr>
              <a:t> powerful web sites in seconds</a:t>
            </a:r>
            <a:endParaRPr lang="en-US" altLang="zh-CN" sz="3600" spc="-100" dirty="0">
              <a:ln w="3175">
                <a:noFill/>
              </a:ln>
              <a:gradFill>
                <a:gsLst>
                  <a:gs pos="0">
                    <a:srgbClr val="292929"/>
                  </a:gs>
                  <a:gs pos="100000">
                    <a:srgbClr val="292929"/>
                  </a:gs>
                </a:gsLst>
                <a:lin ang="5400000" scaled="0"/>
              </a:gradFill>
              <a:ea typeface="Segoe UI" pitchFamily="34" charset="0"/>
              <a:cs typeface="Segoe UI" pitchFamily="34" charset="0"/>
            </a:endParaRPr>
          </a:p>
        </p:txBody>
      </p:sp>
      <p:grpSp>
        <p:nvGrpSpPr>
          <p:cNvPr id="18" name="Group 17"/>
          <p:cNvGrpSpPr/>
          <p:nvPr/>
        </p:nvGrpSpPr>
        <p:grpSpPr>
          <a:xfrm>
            <a:off x="335631" y="4319057"/>
            <a:ext cx="3778653" cy="2365137"/>
            <a:chOff x="335543" y="3872726"/>
            <a:chExt cx="3777669" cy="2365137"/>
          </a:xfrm>
        </p:grpSpPr>
        <p:sp>
          <p:nvSpPr>
            <p:cNvPr id="2" name="Rectangle 1"/>
            <p:cNvSpPr/>
            <p:nvPr/>
          </p:nvSpPr>
          <p:spPr bwMode="auto">
            <a:xfrm>
              <a:off x="335543" y="3872727"/>
              <a:ext cx="3777669" cy="883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err="1">
                <a:gradFill>
                  <a:gsLst>
                    <a:gs pos="0">
                      <a:srgbClr val="292929"/>
                    </a:gs>
                    <a:gs pos="100000">
                      <a:srgbClr val="292929"/>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defTabSz="914084" fontAlgn="base">
                <a:spcBef>
                  <a:spcPct val="0"/>
                </a:spcBef>
                <a:spcAft>
                  <a:spcPct val="0"/>
                </a:spcAft>
              </a:pPr>
              <a:r>
                <a:rPr lang="en-US" sz="3600" dirty="0">
                  <a:gradFill>
                    <a:gsLst>
                      <a:gs pos="0">
                        <a:srgbClr val="292929"/>
                      </a:gs>
                      <a:gs pos="100000">
                        <a:srgbClr val="292929"/>
                      </a:gs>
                    </a:gsLst>
                    <a:lin ang="5400000" scaled="0"/>
                  </a:gradFill>
                </a:rPr>
                <a:t>start simple</a:t>
              </a:r>
              <a:endParaRPr lang="en-US" altLang="zh-CN" sz="3600" dirty="0">
                <a:gradFill>
                  <a:gsLst>
                    <a:gs pos="0">
                      <a:srgbClr val="292929"/>
                    </a:gs>
                    <a:gs pos="100000">
                      <a:srgbClr val="292929"/>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t" anchorCtr="0" compatLnSpc="1">
              <a:prstTxWarp prst="textNoShape">
                <a:avLst/>
              </a:prstTxWarp>
            </a:bodyPr>
            <a:lstStyle/>
            <a:p>
              <a:pPr defTabSz="914084" fontAlgn="base">
                <a:spcBef>
                  <a:spcPct val="0"/>
                </a:spcBef>
                <a:spcAft>
                  <a:spcPct val="0"/>
                </a:spcAft>
              </a:pPr>
              <a:r>
                <a:rPr lang="en-US" sz="2000" dirty="0">
                  <a:gradFill>
                    <a:gsLst>
                      <a:gs pos="0">
                        <a:srgbClr val="292929"/>
                      </a:gs>
                      <a:gs pos="100000">
                        <a:srgbClr val="292929"/>
                      </a:gs>
                    </a:gsLst>
                    <a:lin ang="5400000" scaled="0"/>
                  </a:gradFill>
                </a:rPr>
                <a:t>start free, scale up and out as you go, friction-free and without the headaches</a:t>
              </a:r>
              <a:endParaRPr lang="en-US" altLang="zh-CN" sz="2000" dirty="0">
                <a:gradFill>
                  <a:gsLst>
                    <a:gs pos="0">
                      <a:srgbClr val="292929"/>
                    </a:gs>
                    <a:gs pos="100000">
                      <a:srgbClr val="292929"/>
                    </a:gs>
                  </a:gsLst>
                  <a:lin ang="5400000" scaled="0"/>
                </a:gradFill>
              </a:endParaRPr>
            </a:p>
          </p:txBody>
        </p:sp>
      </p:grpSp>
      <p:grpSp>
        <p:nvGrpSpPr>
          <p:cNvPr id="19" name="Group 18"/>
          <p:cNvGrpSpPr/>
          <p:nvPr/>
        </p:nvGrpSpPr>
        <p:grpSpPr>
          <a:xfrm>
            <a:off x="4206674" y="4319052"/>
            <a:ext cx="3778653" cy="2371573"/>
            <a:chOff x="4205578" y="3872726"/>
            <a:chExt cx="3777669" cy="2371573"/>
          </a:xfrm>
        </p:grpSpPr>
        <p:sp>
          <p:nvSpPr>
            <p:cNvPr id="14" name="Rectangle 13"/>
            <p:cNvSpPr/>
            <p:nvPr/>
          </p:nvSpPr>
          <p:spPr bwMode="auto">
            <a:xfrm>
              <a:off x="4205578" y="3872726"/>
              <a:ext cx="3777669" cy="8838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084" fontAlgn="base">
                <a:spcBef>
                  <a:spcPct val="0"/>
                </a:spcBef>
                <a:spcAft>
                  <a:spcPct val="0"/>
                </a:spcAft>
              </a:pPr>
              <a:endParaRPr lang="en-US" sz="2400" dirty="0" err="1">
                <a:gradFill>
                  <a:gsLst>
                    <a:gs pos="0">
                      <a:srgbClr val="292929"/>
                    </a:gs>
                    <a:gs pos="100000">
                      <a:srgbClr val="292929"/>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64" tIns="0" rIns="162464" bIns="0" numCol="1" rtlCol="0" anchor="ctr" anchorCtr="0" compatLnSpc="1">
              <a:prstTxWarp prst="textNoShape">
                <a:avLst/>
              </a:prstTxWarp>
            </a:bodyPr>
            <a:lstStyle/>
            <a:p>
              <a:pPr defTabSz="914084" fontAlgn="base">
                <a:spcBef>
                  <a:spcPct val="0"/>
                </a:spcBef>
                <a:spcAft>
                  <a:spcPct val="0"/>
                </a:spcAft>
                <a:buClr>
                  <a:srgbClr val="FFFF99"/>
                </a:buClr>
                <a:buSzPct val="120000"/>
                <a:defRPr/>
              </a:pPr>
              <a:r>
                <a:rPr lang="en-US" sz="3600" dirty="0">
                  <a:gradFill>
                    <a:gsLst>
                      <a:gs pos="0">
                        <a:srgbClr val="292929"/>
                      </a:gs>
                      <a:gs pos="100000">
                        <a:srgbClr val="292929"/>
                      </a:gs>
                    </a:gsLst>
                    <a:lin ang="5400000" scaled="0"/>
                  </a:gradFill>
                </a:rPr>
                <a:t>code smart</a:t>
              </a:r>
              <a:endParaRPr lang="en-US" altLang="zh-CN" sz="3600" dirty="0">
                <a:gradFill>
                  <a:gsLst>
                    <a:gs pos="0">
                      <a:srgbClr val="292929"/>
                    </a:gs>
                    <a:gs pos="100000">
                      <a:srgbClr val="292929"/>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64" tIns="0" rIns="162464" bIns="0" numCol="1" rtlCol="0" anchor="t" anchorCtr="0" compatLnSpc="1">
              <a:prstTxWarp prst="textNoShape">
                <a:avLst/>
              </a:prstTxWarp>
            </a:bodyPr>
            <a:lstStyle/>
            <a:p>
              <a:pPr defTabSz="914084" fontAlgn="base">
                <a:spcBef>
                  <a:spcPct val="0"/>
                </a:spcBef>
                <a:spcAft>
                  <a:spcPct val="0"/>
                </a:spcAft>
                <a:buClr>
                  <a:srgbClr val="FFFF99"/>
                </a:buClr>
                <a:buSzPct val="120000"/>
                <a:defRPr/>
              </a:pPr>
              <a:r>
                <a:rPr lang="en-US" sz="2000" dirty="0">
                  <a:gradFill>
                    <a:gsLst>
                      <a:gs pos="0">
                        <a:srgbClr val="292929"/>
                      </a:gs>
                      <a:gs pos="100000">
                        <a:srgbClr val="292929"/>
                      </a:gs>
                    </a:gsLst>
                    <a:lin ang="5400000" scaled="0"/>
                  </a:gradFill>
                </a:rPr>
                <a:t>with classic asp, asp.net, </a:t>
              </a:r>
              <a:r>
                <a:rPr lang="en-US" sz="2000" dirty="0" err="1">
                  <a:gradFill>
                    <a:gsLst>
                      <a:gs pos="0">
                        <a:srgbClr val="292929"/>
                      </a:gs>
                      <a:gs pos="100000">
                        <a:srgbClr val="292929"/>
                      </a:gs>
                    </a:gsLst>
                    <a:lin ang="5400000" scaled="0"/>
                  </a:gradFill>
                </a:rPr>
                <a:t>php</a:t>
              </a:r>
              <a:r>
                <a:rPr lang="en-US" sz="2000" dirty="0">
                  <a:gradFill>
                    <a:gsLst>
                      <a:gs pos="0">
                        <a:srgbClr val="292929"/>
                      </a:gs>
                      <a:gs pos="100000">
                        <a:srgbClr val="292929"/>
                      </a:gs>
                    </a:gsLst>
                    <a:lin ang="5400000" scaled="0"/>
                  </a:gradFill>
                </a:rPr>
                <a:t> or node.js, develop on Windows, OSX or Linux</a:t>
              </a:r>
              <a:endParaRPr lang="en-US" altLang="zh-CN" sz="2000" dirty="0">
                <a:gradFill>
                  <a:gsLst>
                    <a:gs pos="0">
                      <a:srgbClr val="292929"/>
                    </a:gs>
                    <a:gs pos="100000">
                      <a:srgbClr val="292929"/>
                    </a:gs>
                  </a:gsLst>
                  <a:lin ang="5400000" scaled="0"/>
                </a:gradFill>
              </a:endParaRPr>
            </a:p>
          </p:txBody>
        </p:sp>
      </p:grpSp>
      <p:grpSp>
        <p:nvGrpSpPr>
          <p:cNvPr id="20" name="Group 19"/>
          <p:cNvGrpSpPr/>
          <p:nvPr/>
        </p:nvGrpSpPr>
        <p:grpSpPr>
          <a:xfrm>
            <a:off x="8077717" y="4319057"/>
            <a:ext cx="3856135" cy="2376023"/>
            <a:chOff x="8075613" y="3872726"/>
            <a:chExt cx="3855130" cy="2376022"/>
          </a:xfrm>
        </p:grpSpPr>
        <p:sp>
          <p:nvSpPr>
            <p:cNvPr id="15" name="Rectangle 14"/>
            <p:cNvSpPr/>
            <p:nvPr/>
          </p:nvSpPr>
          <p:spPr bwMode="auto">
            <a:xfrm>
              <a:off x="8075613" y="3872726"/>
              <a:ext cx="3777669" cy="8838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084" fontAlgn="base">
                <a:spcBef>
                  <a:spcPct val="0"/>
                </a:spcBef>
                <a:spcAft>
                  <a:spcPct val="0"/>
                </a:spcAft>
              </a:pPr>
              <a:endParaRPr lang="en-US" sz="2400" dirty="0" err="1">
                <a:gradFill>
                  <a:gsLst>
                    <a:gs pos="0">
                      <a:srgbClr val="292929"/>
                    </a:gs>
                    <a:gs pos="100000">
                      <a:srgbClr val="292929"/>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64" tIns="0" rIns="162464" bIns="0" numCol="1" rtlCol="0" anchor="ctr" anchorCtr="0" compatLnSpc="1">
              <a:prstTxWarp prst="textNoShape">
                <a:avLst/>
              </a:prstTxWarp>
            </a:bodyPr>
            <a:lstStyle/>
            <a:p>
              <a:pPr defTabSz="914084" fontAlgn="base">
                <a:spcBef>
                  <a:spcPct val="0"/>
                </a:spcBef>
                <a:spcAft>
                  <a:spcPct val="0"/>
                </a:spcAft>
                <a:buClr>
                  <a:srgbClr val="FFFF99"/>
                </a:buClr>
                <a:buSzPct val="120000"/>
                <a:defRPr/>
              </a:pPr>
              <a:r>
                <a:rPr lang="en-US" sz="3600" dirty="0">
                  <a:gradFill>
                    <a:gsLst>
                      <a:gs pos="0">
                        <a:srgbClr val="292929"/>
                      </a:gs>
                      <a:gs pos="100000">
                        <a:srgbClr val="292929"/>
                      </a:gs>
                    </a:gsLst>
                    <a:lin ang="5400000" scaled="0"/>
                  </a:gradFill>
                </a:rPr>
                <a:t>go live</a:t>
              </a:r>
              <a:endParaRPr lang="en-US" altLang="zh-CN" sz="3600" dirty="0">
                <a:gradFill>
                  <a:gsLst>
                    <a:gs pos="0">
                      <a:srgbClr val="292929"/>
                    </a:gs>
                    <a:gs pos="100000">
                      <a:srgbClr val="292929"/>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64" tIns="0" rIns="162464" bIns="0" numCol="1" rtlCol="0" anchor="t" anchorCtr="0" compatLnSpc="1">
              <a:prstTxWarp prst="textNoShape">
                <a:avLst/>
              </a:prstTxWarp>
            </a:bodyPr>
            <a:lstStyle/>
            <a:p>
              <a:pPr defTabSz="1218714" fontAlgn="base">
                <a:spcBef>
                  <a:spcPct val="0"/>
                </a:spcBef>
                <a:spcAft>
                  <a:spcPct val="0"/>
                </a:spcAft>
                <a:buClr>
                  <a:srgbClr val="FFFF99"/>
                </a:buClr>
                <a:buSzPct val="120000"/>
                <a:defRPr/>
              </a:pPr>
              <a:r>
                <a:rPr lang="en-US" sz="2000" dirty="0">
                  <a:gradFill>
                    <a:gsLst>
                      <a:gs pos="0">
                        <a:srgbClr val="292929"/>
                      </a:gs>
                      <a:gs pos="100000">
                        <a:srgbClr val="292929"/>
                      </a:gs>
                    </a:gsLst>
                    <a:lin ang="5400000" scaled="0"/>
                  </a:gradFill>
                </a:rPr>
                <a:t>deploy live in seconds, easily monitor performance, rapidly diagnose and fix issues</a:t>
              </a:r>
              <a:endParaRPr lang="en-US" altLang="zh-CN" sz="2000" dirty="0">
                <a:gradFill>
                  <a:gsLst>
                    <a:gs pos="0">
                      <a:srgbClr val="292929"/>
                    </a:gs>
                    <a:gs pos="100000">
                      <a:srgbClr val="292929"/>
                    </a:gs>
                  </a:gsLst>
                  <a:lin ang="5400000" scaled="0"/>
                </a:gradFill>
              </a:endParaRPr>
            </a:p>
          </p:txBody>
        </p:sp>
      </p:grpSp>
    </p:spTree>
    <p:extLst>
      <p:ext uri="{BB962C8B-B14F-4D97-AF65-F5344CB8AC3E}">
        <p14:creationId xmlns:p14="http://schemas.microsoft.com/office/powerpoint/2010/main" val="25195586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248" y="228602"/>
            <a:ext cx="11151917" cy="771151"/>
          </a:xfrm>
        </p:spPr>
        <p:txBody>
          <a:bodyPr/>
          <a:lstStyle/>
          <a:p>
            <a:r>
              <a:rPr lang="en-US" dirty="0" smtClean="0"/>
              <a:t>Supported Publishing Methods</a:t>
            </a:r>
            <a:endParaRPr lang="en-US" dirty="0"/>
          </a:p>
        </p:txBody>
      </p:sp>
      <p:grpSp>
        <p:nvGrpSpPr>
          <p:cNvPr id="6" name="Group 5"/>
          <p:cNvGrpSpPr/>
          <p:nvPr/>
        </p:nvGrpSpPr>
        <p:grpSpPr>
          <a:xfrm>
            <a:off x="1901981" y="1434037"/>
            <a:ext cx="8032491" cy="2004564"/>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3200" b="1" dirty="0">
                    <a:gradFill>
                      <a:gsLst>
                        <a:gs pos="0">
                          <a:srgbClr val="FFFFFF"/>
                        </a:gs>
                        <a:gs pos="100000">
                          <a:srgbClr val="FFFFFF"/>
                        </a:gs>
                      </a:gsLst>
                      <a:lin ang="5400000" scaled="0"/>
                    </a:gradFill>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3200" b="1" dirty="0">
                    <a:gradFill>
                      <a:gsLst>
                        <a:gs pos="0">
                          <a:srgbClr val="FFFFFF"/>
                        </a:gs>
                        <a:gs pos="100000">
                          <a:srgbClr val="FFFFFF"/>
                        </a:gs>
                      </a:gsLst>
                      <a:lin ang="5400000" scaled="0"/>
                    </a:gradFill>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grpSp>
      </p:grpSp>
      <p:grpSp>
        <p:nvGrpSpPr>
          <p:cNvPr id="5" name="Group 4"/>
          <p:cNvGrpSpPr/>
          <p:nvPr/>
        </p:nvGrpSpPr>
        <p:grpSpPr>
          <a:xfrm>
            <a:off x="3282933" y="3757233"/>
            <a:ext cx="5270591" cy="2034747"/>
            <a:chOff x="1883687" y="2738820"/>
            <a:chExt cx="3952943" cy="1526060"/>
          </a:xfrm>
        </p:grpSpPr>
        <p:grpSp>
          <p:nvGrpSpPr>
            <p:cNvPr id="18" name="Group 17"/>
            <p:cNvGrpSpPr/>
            <p:nvPr/>
          </p:nvGrpSpPr>
          <p:grpSpPr>
            <a:xfrm>
              <a:off x="1883687" y="2761457"/>
              <a:ext cx="1773380" cy="1503423"/>
              <a:chOff x="9136594" y="3001265"/>
              <a:chExt cx="2363891" cy="2004564"/>
            </a:xfrm>
          </p:grpSpPr>
          <p:sp>
            <p:nvSpPr>
              <p:cNvPr id="19" name="Rectangle 18"/>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algn="r" defTabSz="914198"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9526" y="3163438"/>
              <a:ext cx="1165417" cy="486530"/>
            </a:xfrm>
            <a:prstGeom prst="rect">
              <a:avLst/>
            </a:prstGeom>
          </p:spPr>
        </p:pic>
        <p:grpSp>
          <p:nvGrpSpPr>
            <p:cNvPr id="35" name="Group 34"/>
            <p:cNvGrpSpPr/>
            <p:nvPr/>
          </p:nvGrpSpPr>
          <p:grpSpPr>
            <a:xfrm>
              <a:off x="4063250" y="2738820"/>
              <a:ext cx="1773380" cy="1503423"/>
              <a:chOff x="9136594" y="3001265"/>
              <a:chExt cx="2363891" cy="2004564"/>
            </a:xfrm>
          </p:grpSpPr>
          <p:sp>
            <p:nvSpPr>
              <p:cNvPr id="36" name="Rectangle 3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err="1">
                    <a:gradFill>
                      <a:gsLst>
                        <a:gs pos="0">
                          <a:srgbClr val="FFFFFF"/>
                        </a:gs>
                        <a:gs pos="100000">
                          <a:srgbClr val="FFFFFF"/>
                        </a:gs>
                      </a:gsLst>
                      <a:lin ang="5400000" scaled="0"/>
                    </a:gradFill>
                  </a:rPr>
                  <a:t>DropBox</a:t>
                </a:r>
                <a:endParaRPr lang="en-US" sz="2400"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grpSp>
      </p:grpSp>
    </p:spTree>
    <p:extLst>
      <p:ext uri="{BB962C8B-B14F-4D97-AF65-F5344CB8AC3E}">
        <p14:creationId xmlns:p14="http://schemas.microsoft.com/office/powerpoint/2010/main" val="22972932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754" y="704359"/>
            <a:ext cx="11151917" cy="757131"/>
          </a:xfrm>
        </p:spPr>
        <p:txBody>
          <a:bodyPr/>
          <a:lstStyle/>
          <a:p>
            <a:r>
              <a:rPr lang="en-US" dirty="0" smtClean="0"/>
              <a:t>Supported Web Frameworks</a:t>
            </a:r>
            <a:endParaRPr lang="en-US" dirty="0"/>
          </a:p>
        </p:txBody>
      </p:sp>
      <p:grpSp>
        <p:nvGrpSpPr>
          <p:cNvPr id="22" name="Group 21"/>
          <p:cNvGrpSpPr/>
          <p:nvPr/>
        </p:nvGrpSpPr>
        <p:grpSpPr>
          <a:xfrm>
            <a:off x="3548493" y="2568554"/>
            <a:ext cx="2364507" cy="2004564"/>
            <a:chOff x="630873" y="3001265"/>
            <a:chExt cx="2363891" cy="2004564"/>
          </a:xfrm>
        </p:grpSpPr>
        <p:sp>
          <p:nvSpPr>
            <p:cNvPr id="8" name="Rectangle 7"/>
            <p:cNvSpPr/>
            <p:nvPr/>
          </p:nvSpPr>
          <p:spPr bwMode="auto">
            <a:xfrm>
              <a:off x="70294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defTabSz="914160" fontAlgn="base">
                <a:spcBef>
                  <a:spcPct val="0"/>
                </a:spcBef>
                <a:spcAft>
                  <a:spcPct val="0"/>
                </a:spcAft>
              </a:pPr>
              <a:endParaRPr lang="en-US" sz="3200"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5016" y="3300124"/>
              <a:ext cx="1115596" cy="1064584"/>
            </a:xfrm>
            <a:prstGeom prst="rect">
              <a:avLst/>
            </a:prstGeom>
          </p:spPr>
        </p:pic>
        <p:sp>
          <p:nvSpPr>
            <p:cNvPr id="18" name="Freeform 88"/>
            <p:cNvSpPr>
              <a:spLocks noEditPoints="1"/>
            </p:cNvSpPr>
            <p:nvPr/>
          </p:nvSpPr>
          <p:spPr bwMode="black">
            <a:xfrm>
              <a:off x="630873"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defTabSz="740789"/>
              <a:endParaRPr lang="en-US" sz="1867" spc="-123" dirty="0">
                <a:solidFill>
                  <a:srgbClr val="FFFFFF">
                    <a:lumMod val="50000"/>
                  </a:srgbClr>
                </a:solidFill>
                <a:latin typeface="Segoe Light" pitchFamily="34" charset="0"/>
              </a:endParaRPr>
            </a:p>
          </p:txBody>
        </p:sp>
      </p:grpSp>
      <p:grpSp>
        <p:nvGrpSpPr>
          <p:cNvPr id="23" name="Group 22"/>
          <p:cNvGrpSpPr/>
          <p:nvPr/>
        </p:nvGrpSpPr>
        <p:grpSpPr>
          <a:xfrm>
            <a:off x="9226083" y="2553815"/>
            <a:ext cx="2364507" cy="2004564"/>
            <a:chOff x="3466112" y="3001265"/>
            <a:chExt cx="2363891" cy="2004564"/>
          </a:xfrm>
        </p:grpSpPr>
        <p:sp>
          <p:nvSpPr>
            <p:cNvPr id="7" name="Rectangle 6"/>
            <p:cNvSpPr/>
            <p:nvPr/>
          </p:nvSpPr>
          <p:spPr bwMode="auto">
            <a:xfrm>
              <a:off x="3538186" y="3106738"/>
              <a:ext cx="2219746" cy="150376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defTabSz="914160" fontAlgn="base">
                <a:spcBef>
                  <a:spcPct val="0"/>
                </a:spcBef>
                <a:spcAft>
                  <a:spcPct val="0"/>
                </a:spcAft>
              </a:pPr>
              <a:endParaRPr lang="en-US" sz="3200"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8236" y="3626231"/>
              <a:ext cx="1730250" cy="412370"/>
            </a:xfrm>
            <a:prstGeom prst="rect">
              <a:avLst/>
            </a:prstGeom>
          </p:spPr>
        </p:pic>
        <p:sp>
          <p:nvSpPr>
            <p:cNvPr id="19" name="Freeform 88"/>
            <p:cNvSpPr>
              <a:spLocks noEditPoints="1"/>
            </p:cNvSpPr>
            <p:nvPr/>
          </p:nvSpPr>
          <p:spPr bwMode="black">
            <a:xfrm>
              <a:off x="346611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defTabSz="740789"/>
              <a:endParaRPr lang="en-US" sz="1867" spc="-123" dirty="0">
                <a:solidFill>
                  <a:srgbClr val="FFFFFF">
                    <a:lumMod val="50000"/>
                  </a:srgbClr>
                </a:solidFill>
                <a:latin typeface="Segoe Light" pitchFamily="34" charset="0"/>
              </a:endParaRPr>
            </a:p>
          </p:txBody>
        </p:sp>
      </p:grpSp>
      <p:grpSp>
        <p:nvGrpSpPr>
          <p:cNvPr id="24" name="Group 23"/>
          <p:cNvGrpSpPr/>
          <p:nvPr/>
        </p:nvGrpSpPr>
        <p:grpSpPr>
          <a:xfrm>
            <a:off x="6389992" y="2568554"/>
            <a:ext cx="2364507" cy="2004564"/>
            <a:chOff x="6301352" y="3001265"/>
            <a:chExt cx="2363891" cy="2004564"/>
          </a:xfrm>
        </p:grpSpPr>
        <p:sp>
          <p:nvSpPr>
            <p:cNvPr id="5" name="Rectangle 4"/>
            <p:cNvSpPr/>
            <p:nvPr/>
          </p:nvSpPr>
          <p:spPr bwMode="auto">
            <a:xfrm>
              <a:off x="6373426" y="3106738"/>
              <a:ext cx="2219746" cy="150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defTabSz="914160" fontAlgn="base">
                <a:spcBef>
                  <a:spcPct val="0"/>
                </a:spcBef>
                <a:spcAft>
                  <a:spcPct val="0"/>
                </a:spcAft>
              </a:pPr>
              <a:endParaRPr lang="en-US" sz="3200"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1900" y="3500034"/>
              <a:ext cx="1362798" cy="717170"/>
            </a:xfrm>
            <a:prstGeom prst="rect">
              <a:avLst/>
            </a:prstGeom>
          </p:spPr>
        </p:pic>
        <p:sp>
          <p:nvSpPr>
            <p:cNvPr id="20"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defTabSz="740789"/>
              <a:endParaRPr lang="en-US" sz="1867" spc="-123" dirty="0">
                <a:solidFill>
                  <a:srgbClr val="FFFFFF">
                    <a:lumMod val="50000"/>
                  </a:srgbClr>
                </a:solidFill>
                <a:latin typeface="Segoe Light" pitchFamily="34" charset="0"/>
              </a:endParaRPr>
            </a:p>
          </p:txBody>
        </p:sp>
      </p:grpSp>
      <p:grpSp>
        <p:nvGrpSpPr>
          <p:cNvPr id="25" name="Group 24"/>
          <p:cNvGrpSpPr/>
          <p:nvPr/>
        </p:nvGrpSpPr>
        <p:grpSpPr>
          <a:xfrm>
            <a:off x="606360" y="2568554"/>
            <a:ext cx="2364507" cy="2004564"/>
            <a:chOff x="9136594" y="3001265"/>
            <a:chExt cx="2363891" cy="2004564"/>
          </a:xfrm>
        </p:grpSpPr>
        <p:sp>
          <p:nvSpPr>
            <p:cNvPr id="6" name="Rectangle 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algn="r" defTabSz="914160" fontAlgn="base">
                <a:spcBef>
                  <a:spcPct val="0"/>
                </a:spcBef>
                <a:spcAft>
                  <a:spcPct val="0"/>
                </a:spcAft>
              </a:pPr>
              <a:endParaRPr lang="en-US" sz="1867" dirty="0">
                <a:gradFill>
                  <a:gsLst>
                    <a:gs pos="0">
                      <a:srgbClr val="FFFFFF"/>
                    </a:gs>
                    <a:gs pos="100000">
                      <a:srgbClr val="FFFFFF"/>
                    </a:gs>
                  </a:gsLst>
                  <a:lin ang="5400000" scaled="0"/>
                </a:gradFill>
              </a:endParaRPr>
            </a:p>
          </p:txBody>
        </p:sp>
        <p:sp>
          <p:nvSpPr>
            <p:cNvPr id="2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789"/>
              <a:endParaRPr lang="en-US" sz="1867" spc="-123" dirty="0">
                <a:solidFill>
                  <a:srgbClr val="FFFFFF">
                    <a:lumMod val="50000"/>
                  </a:srgbClr>
                </a:solidFill>
                <a:latin typeface="Segoe Light" pitchFamily="34" charset="0"/>
              </a:endParaRPr>
            </a:p>
          </p:txBody>
        </p:sp>
      </p:grpSp>
      <p:pic>
        <p:nvPicPr>
          <p:cNvPr id="9218" name="Picture 2" descr="http://www.webwiz.co.uk/kb/asp-tutorials/images/classic-as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489" y="3154444"/>
            <a:ext cx="1333848" cy="54292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7549453" y="5388823"/>
            <a:ext cx="3971408" cy="369332"/>
          </a:xfrm>
          <a:prstGeom prst="rect">
            <a:avLst/>
          </a:prstGeom>
          <a:noFill/>
        </p:spPr>
        <p:txBody>
          <a:bodyPr wrap="none" lIns="0" tIns="0" rIns="0" bIns="0" rtlCol="0">
            <a:spAutoFit/>
          </a:bodyPr>
          <a:lstStyle/>
          <a:p>
            <a:pPr defTabSz="914424"/>
            <a:r>
              <a:rPr lang="en-US" sz="2400" spc="-71" dirty="0">
                <a:gradFill>
                  <a:gsLst>
                    <a:gs pos="2917">
                      <a:srgbClr val="5F5F5F"/>
                    </a:gs>
                    <a:gs pos="30000">
                      <a:srgbClr val="5F5F5F"/>
                    </a:gs>
                  </a:gsLst>
                  <a:lin ang="5400000" scaled="0"/>
                </a:gradFill>
              </a:rPr>
              <a:t>Or any custom </a:t>
            </a:r>
            <a:r>
              <a:rPr lang="en-US" sz="2400" spc="-71" dirty="0" err="1">
                <a:gradFill>
                  <a:gsLst>
                    <a:gs pos="2917">
                      <a:srgbClr val="5F5F5F"/>
                    </a:gs>
                    <a:gs pos="30000">
                      <a:srgbClr val="5F5F5F"/>
                    </a:gs>
                  </a:gsLst>
                  <a:lin ang="5400000" scaled="0"/>
                </a:gradFill>
              </a:rPr>
              <a:t>FastCGI</a:t>
            </a:r>
            <a:r>
              <a:rPr lang="en-US" sz="2400" spc="-71" dirty="0">
                <a:gradFill>
                  <a:gsLst>
                    <a:gs pos="2917">
                      <a:srgbClr val="5F5F5F"/>
                    </a:gs>
                    <a:gs pos="30000">
                      <a:srgbClr val="5F5F5F"/>
                    </a:gs>
                  </a:gsLst>
                  <a:lin ang="5400000" scaled="0"/>
                </a:gradFill>
              </a:rPr>
              <a:t> Handler</a:t>
            </a:r>
          </a:p>
        </p:txBody>
      </p:sp>
      <p:grpSp>
        <p:nvGrpSpPr>
          <p:cNvPr id="26" name="Group 25"/>
          <p:cNvGrpSpPr/>
          <p:nvPr/>
        </p:nvGrpSpPr>
        <p:grpSpPr>
          <a:xfrm>
            <a:off x="9245164" y="280528"/>
            <a:ext cx="2364507" cy="2004564"/>
            <a:chOff x="9136594" y="3001265"/>
            <a:chExt cx="2363891" cy="2004564"/>
          </a:xfrm>
        </p:grpSpPr>
        <p:sp>
          <p:nvSpPr>
            <p:cNvPr id="27" name="Rectangle 26"/>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algn="r" defTabSz="914160" fontAlgn="base">
                <a:spcBef>
                  <a:spcPct val="0"/>
                </a:spcBef>
                <a:spcAft>
                  <a:spcPct val="0"/>
                </a:spcAft>
              </a:pPr>
              <a:endParaRPr lang="en-US" sz="1867" dirty="0">
                <a:gradFill>
                  <a:gsLst>
                    <a:gs pos="0">
                      <a:srgbClr val="FFFFFF"/>
                    </a:gs>
                    <a:gs pos="100000">
                      <a:srgbClr val="FFFFFF"/>
                    </a:gs>
                  </a:gsLst>
                  <a:lin ang="5400000" scaled="0"/>
                </a:gradFill>
              </a:endParaRPr>
            </a:p>
          </p:txBody>
        </p:sp>
        <p:sp>
          <p:nvSpPr>
            <p:cNvPr id="28"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789"/>
              <a:endParaRPr lang="en-US" sz="1867" spc="-123" dirty="0">
                <a:solidFill>
                  <a:srgbClr val="FFFFFF">
                    <a:lumMod val="50000"/>
                  </a:srgbClr>
                </a:solidFill>
                <a:latin typeface="Segoe Light" pitchFamily="34" charset="0"/>
              </a:endParaRPr>
            </a:p>
          </p:txBody>
        </p:sp>
      </p:grpSp>
      <p:pic>
        <p:nvPicPr>
          <p:cNvPr id="3" name="Picture 2"/>
          <p:cNvPicPr>
            <a:picLocks noChangeAspect="1"/>
          </p:cNvPicPr>
          <p:nvPr/>
        </p:nvPicPr>
        <p:blipFill>
          <a:blip r:embed="rId7"/>
          <a:stretch>
            <a:fillRect/>
          </a:stretch>
        </p:blipFill>
        <p:spPr>
          <a:xfrm>
            <a:off x="9710024" y="1005457"/>
            <a:ext cx="1434786" cy="631306"/>
          </a:xfrm>
          <a:prstGeom prst="rect">
            <a:avLst/>
          </a:prstGeom>
        </p:spPr>
      </p:pic>
      <p:pic>
        <p:nvPicPr>
          <p:cNvPr id="9" name="Picture 8"/>
          <p:cNvPicPr>
            <a:picLocks noChangeAspect="1"/>
          </p:cNvPicPr>
          <p:nvPr/>
        </p:nvPicPr>
        <p:blipFill>
          <a:blip r:embed="rId8"/>
          <a:stretch>
            <a:fillRect/>
          </a:stretch>
        </p:blipFill>
        <p:spPr>
          <a:xfrm>
            <a:off x="9710024" y="611941"/>
            <a:ext cx="1434786" cy="386202"/>
          </a:xfrm>
          <a:prstGeom prst="rect">
            <a:avLst/>
          </a:prstGeom>
        </p:spPr>
      </p:pic>
    </p:spTree>
    <p:extLst>
      <p:ext uri="{BB962C8B-B14F-4D97-AF65-F5344CB8AC3E}">
        <p14:creationId xmlns:p14="http://schemas.microsoft.com/office/powerpoint/2010/main" val="4594999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nodeType="withEffect">
                                  <p:stCondLst>
                                    <p:cond delay="0"/>
                                  </p:stCondLst>
                                  <p:childTnLst>
                                    <p:set>
                                      <p:cBhvr>
                                        <p:cTn id="21" dur="1" fill="hold">
                                          <p:stCondLst>
                                            <p:cond delay="0"/>
                                          </p:stCondLst>
                                        </p:cTn>
                                        <p:tgtEl>
                                          <p:spTgt spid="9218"/>
                                        </p:tgtEl>
                                        <p:attrNameLst>
                                          <p:attrName>style.visibility</p:attrName>
                                        </p:attrNameLst>
                                      </p:cBhvr>
                                      <p:to>
                                        <p:strVal val="visible"/>
                                      </p:to>
                                    </p:set>
                                    <p:animEffect transition="in" filter="fade">
                                      <p:cBhvr>
                                        <p:cTn id="22" dur="500"/>
                                        <p:tgtEl>
                                          <p:spTgt spid="92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2" y="5727773"/>
            <a:ext cx="12192003" cy="1046296"/>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7234"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295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1331"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85613"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1" name="Rectangle 10"/>
          <p:cNvSpPr/>
          <p:nvPr/>
        </p:nvSpPr>
        <p:spPr bwMode="auto">
          <a:xfrm>
            <a:off x="-2" y="1"/>
            <a:ext cx="12192003" cy="9832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cxnSp>
        <p:nvCxnSpPr>
          <p:cNvPr id="81" name="Straight Connector 80"/>
          <p:cNvCxnSpPr/>
          <p:nvPr/>
        </p:nvCxnSpPr>
        <p:spPr>
          <a:xfrm>
            <a:off x="1528666" y="2889573"/>
            <a:ext cx="67727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Scale – three choices</a:t>
            </a:r>
            <a:endParaRPr lang="en-US" dirty="0">
              <a:gradFill>
                <a:gsLst>
                  <a:gs pos="0">
                    <a:srgbClr val="FFFFFF"/>
                  </a:gs>
                  <a:gs pos="100000">
                    <a:srgbClr val="FFFFFF"/>
                  </a:gs>
                </a:gsLst>
                <a:lin ang="5400000" scaled="0"/>
              </a:gradFill>
            </a:endParaRPr>
          </a:p>
        </p:txBody>
      </p:sp>
      <p:sp>
        <p:nvSpPr>
          <p:cNvPr id="5" name="Rectangle 4"/>
          <p:cNvSpPr/>
          <p:nvPr/>
        </p:nvSpPr>
        <p:spPr bwMode="auto">
          <a:xfrm>
            <a:off x="1538374" y="1918708"/>
            <a:ext cx="1349100" cy="6620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defTabSz="1218768" fontAlgn="base">
              <a:spcBef>
                <a:spcPct val="0"/>
              </a:spcBef>
              <a:spcAft>
                <a:spcPct val="0"/>
              </a:spcAft>
            </a:pPr>
            <a:r>
              <a:rPr lang="en-US" sz="2933" dirty="0">
                <a:gradFill>
                  <a:gsLst>
                    <a:gs pos="0">
                      <a:srgbClr val="FFFFFF"/>
                    </a:gs>
                    <a:gs pos="100000">
                      <a:srgbClr val="FFFFFF"/>
                    </a:gs>
                  </a:gsLst>
                  <a:lin ang="5400000" scaled="0"/>
                </a:gradFill>
              </a:rPr>
              <a:t>Free</a:t>
            </a:r>
          </a:p>
        </p:txBody>
      </p:sp>
      <p:sp>
        <p:nvSpPr>
          <p:cNvPr id="107" name="Rectangle 106"/>
          <p:cNvSpPr/>
          <p:nvPr/>
        </p:nvSpPr>
        <p:spPr bwMode="auto">
          <a:xfrm>
            <a:off x="1528666" y="2858895"/>
            <a:ext cx="2308356" cy="6620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defTabSz="1218768" fontAlgn="base">
              <a:spcBef>
                <a:spcPct val="0"/>
              </a:spcBef>
              <a:spcAft>
                <a:spcPct val="0"/>
              </a:spcAft>
            </a:pPr>
            <a:r>
              <a:rPr lang="en-US" sz="2933" dirty="0">
                <a:gradFill>
                  <a:gsLst>
                    <a:gs pos="0">
                      <a:srgbClr val="FFFFFF"/>
                    </a:gs>
                    <a:gs pos="100000">
                      <a:srgbClr val="FFFFFF"/>
                    </a:gs>
                  </a:gsLst>
                  <a:lin ang="5400000" scaled="0"/>
                </a:gradFill>
              </a:rPr>
              <a:t>Shared</a:t>
            </a:r>
          </a:p>
        </p:txBody>
      </p:sp>
      <p:sp>
        <p:nvSpPr>
          <p:cNvPr id="112" name="Rectangle 111"/>
          <p:cNvSpPr/>
          <p:nvPr/>
        </p:nvSpPr>
        <p:spPr bwMode="auto">
          <a:xfrm>
            <a:off x="1528666" y="3799083"/>
            <a:ext cx="3794527" cy="66202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defTabSz="1218768" fontAlgn="base">
              <a:spcBef>
                <a:spcPct val="0"/>
              </a:spcBef>
              <a:spcAft>
                <a:spcPct val="0"/>
              </a:spcAft>
            </a:pPr>
            <a:r>
              <a:rPr lang="en-US" sz="2933" dirty="0">
                <a:gradFill>
                  <a:gsLst>
                    <a:gs pos="0">
                      <a:srgbClr val="FFFFFF"/>
                    </a:gs>
                    <a:gs pos="100000">
                      <a:srgbClr val="FFFFFF"/>
                    </a:gs>
                  </a:gsLst>
                  <a:lin ang="5400000" scaled="0"/>
                </a:gradFill>
              </a:rPr>
              <a:t>Standard</a:t>
            </a:r>
          </a:p>
        </p:txBody>
      </p:sp>
      <p:sp>
        <p:nvSpPr>
          <p:cNvPr id="6" name="Rectangle 5"/>
          <p:cNvSpPr/>
          <p:nvPr/>
        </p:nvSpPr>
        <p:spPr>
          <a:xfrm>
            <a:off x="2903001" y="1933573"/>
            <a:ext cx="4987263" cy="584775"/>
          </a:xfrm>
          <a:prstGeom prst="rect">
            <a:avLst/>
          </a:prstGeom>
        </p:spPr>
        <p:txBody>
          <a:bodyPr wrap="none">
            <a:spAutoFit/>
          </a:bodyPr>
          <a:lstStyle/>
          <a:p>
            <a:r>
              <a:rPr lang="en-US" sz="3200" dirty="0"/>
              <a:t>Multi-tenant. Daily </a:t>
            </a:r>
            <a:r>
              <a:rPr lang="en-US" sz="3200" dirty="0" smtClean="0"/>
              <a:t>quotas.</a:t>
            </a:r>
            <a:endParaRPr lang="en-US" sz="3200" dirty="0"/>
          </a:p>
        </p:txBody>
      </p:sp>
      <p:sp>
        <p:nvSpPr>
          <p:cNvPr id="9" name="Rectangle 8"/>
          <p:cNvSpPr/>
          <p:nvPr/>
        </p:nvSpPr>
        <p:spPr>
          <a:xfrm>
            <a:off x="3837022" y="2874683"/>
            <a:ext cx="4987263" cy="584775"/>
          </a:xfrm>
          <a:prstGeom prst="rect">
            <a:avLst/>
          </a:prstGeom>
        </p:spPr>
        <p:txBody>
          <a:bodyPr wrap="none">
            <a:spAutoFit/>
          </a:bodyPr>
          <a:lstStyle/>
          <a:p>
            <a:r>
              <a:rPr lang="en-US" sz="3200" dirty="0"/>
              <a:t>Multi-tenant. Daily </a:t>
            </a:r>
            <a:r>
              <a:rPr lang="en-US" sz="3200" dirty="0" smtClean="0"/>
              <a:t>quotas.</a:t>
            </a:r>
            <a:endParaRPr lang="en-US" sz="3200" dirty="0"/>
          </a:p>
        </p:txBody>
      </p:sp>
      <p:sp>
        <p:nvSpPr>
          <p:cNvPr id="16" name="Rectangle 15"/>
          <p:cNvSpPr/>
          <p:nvPr/>
        </p:nvSpPr>
        <p:spPr>
          <a:xfrm>
            <a:off x="5323192" y="3815794"/>
            <a:ext cx="5120312" cy="584775"/>
          </a:xfrm>
          <a:prstGeom prst="rect">
            <a:avLst/>
          </a:prstGeom>
        </p:spPr>
        <p:txBody>
          <a:bodyPr wrap="none">
            <a:spAutoFit/>
          </a:bodyPr>
          <a:lstStyle/>
          <a:p>
            <a:r>
              <a:rPr lang="en-US" sz="3200" dirty="0">
                <a:solidFill>
                  <a:srgbClr val="292929"/>
                </a:solidFill>
              </a:rPr>
              <a:t>Dedicated VMs. No </a:t>
            </a:r>
            <a:r>
              <a:rPr lang="en-US" sz="3200" dirty="0" smtClean="0">
                <a:solidFill>
                  <a:srgbClr val="292929"/>
                </a:solidFill>
              </a:rPr>
              <a:t>quotas.</a:t>
            </a:r>
            <a:endParaRPr lang="en-US" sz="3200" dirty="0"/>
          </a:p>
        </p:txBody>
      </p:sp>
    </p:spTree>
    <p:extLst>
      <p:ext uri="{BB962C8B-B14F-4D97-AF65-F5344CB8AC3E}">
        <p14:creationId xmlns:p14="http://schemas.microsoft.com/office/powerpoint/2010/main" val="307218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3032633" y="1289124"/>
            <a:ext cx="7647392" cy="923394"/>
            <a:chOff x="3031844" y="1170370"/>
            <a:chExt cx="7645400" cy="923394"/>
          </a:xfrm>
        </p:grpSpPr>
        <p:grpSp>
          <p:nvGrpSpPr>
            <p:cNvPr id="20" name="Group 19"/>
            <p:cNvGrpSpPr/>
            <p:nvPr/>
          </p:nvGrpSpPr>
          <p:grpSpPr>
            <a:xfrm>
              <a:off x="3031844" y="1170370"/>
              <a:ext cx="7645400" cy="923394"/>
              <a:chOff x="2540230" y="5754872"/>
              <a:chExt cx="7645400" cy="923394"/>
            </a:xfrm>
          </p:grpSpPr>
          <p:sp>
            <p:nvSpPr>
              <p:cNvPr id="21" name="Rectangle 20"/>
              <p:cNvSpPr/>
              <p:nvPr/>
            </p:nvSpPr>
            <p:spPr bwMode="auto">
              <a:xfrm>
                <a:off x="2540230" y="6093147"/>
                <a:ext cx="6654800" cy="262467"/>
              </a:xfrm>
              <a:prstGeom prst="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94"/>
              </a:xfrm>
              <a:prstGeom prst="rect">
                <a:avLst/>
              </a:prstGeom>
              <a:noFill/>
            </p:spPr>
            <p:txBody>
              <a:bodyPr wrap="square" lIns="0" tIns="0" rIns="0" bIns="0" rtlCol="0">
                <a:spAutoFit/>
              </a:bodyPr>
              <a:lstStyle/>
              <a:p>
                <a:pPr algn="ctr" defTabSz="1218967">
                  <a:lnSpc>
                    <a:spcPct val="90000"/>
                  </a:lnSpc>
                  <a:spcBef>
                    <a:spcPct val="20000"/>
                  </a:spcBef>
                  <a:buSzPct val="80000"/>
                </a:pPr>
                <a:r>
                  <a:rPr lang="en-US" sz="6667" dirty="0">
                    <a:gradFill>
                      <a:gsLst>
                        <a:gs pos="0">
                          <a:srgbClr val="5F5F5F"/>
                        </a:gs>
                        <a:gs pos="100000">
                          <a:srgbClr val="5F5F5F"/>
                        </a:gs>
                      </a:gsLst>
                      <a:lin ang="5400000" scaled="0"/>
                    </a:gradFill>
                    <a:latin typeface="Segoe UI Light" pitchFamily="34" charset="0"/>
                  </a:rPr>
                  <a:t>1</a:t>
                </a:r>
              </a:p>
            </p:txBody>
          </p:sp>
          <p:sp>
            <p:nvSpPr>
              <p:cNvPr id="23" name="Rectangle 22"/>
              <p:cNvSpPr/>
              <p:nvPr/>
            </p:nvSpPr>
            <p:spPr bwMode="auto">
              <a:xfrm>
                <a:off x="2543998" y="6093146"/>
                <a:ext cx="8058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24" name="Rectangle 23"/>
            <p:cNvSpPr/>
            <p:nvPr/>
          </p:nvSpPr>
          <p:spPr bwMode="auto">
            <a:xfrm>
              <a:off x="370619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grpSp>
        <p:nvGrpSpPr>
          <p:cNvPr id="67" name="Group 66"/>
          <p:cNvGrpSpPr/>
          <p:nvPr/>
        </p:nvGrpSpPr>
        <p:grpSpPr>
          <a:xfrm>
            <a:off x="-2" y="5727773"/>
            <a:ext cx="12192003" cy="1046296"/>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4" name="Group 13"/>
          <p:cNvGrpSpPr/>
          <p:nvPr/>
        </p:nvGrpSpPr>
        <p:grpSpPr>
          <a:xfrm>
            <a:off x="-1" y="2"/>
            <a:ext cx="12192001" cy="983235"/>
            <a:chOff x="-1" y="0"/>
            <a:chExt cx="12188826" cy="983234"/>
          </a:xfrm>
        </p:grpSpPr>
        <p:grpSp>
          <p:nvGrpSpPr>
            <p:cNvPr id="13" name="Group 12"/>
            <p:cNvGrpSpPr/>
            <p:nvPr/>
          </p:nvGrpSpPr>
          <p:grpSpPr>
            <a:xfrm>
              <a:off x="-1" y="0"/>
              <a:ext cx="12180802" cy="983234"/>
              <a:chOff x="-1" y="0"/>
              <a:chExt cx="12180802" cy="983234"/>
            </a:xfrm>
          </p:grpSpPr>
          <p:sp>
            <p:nvSpPr>
              <p:cNvPr id="11" name="Rectangle 1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2" name="Rectangle 1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11" name="Rectangle 110"/>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73" name="Group 72"/>
            <p:cNvGrpSpPr/>
            <p:nvPr/>
          </p:nvGrpSpPr>
          <p:grpSpPr>
            <a:xfrm>
              <a:off x="0" y="300008"/>
              <a:ext cx="12188825" cy="683226"/>
              <a:chOff x="0" y="300008"/>
              <a:chExt cx="12188825" cy="683226"/>
            </a:xfrm>
          </p:grpSpPr>
          <p:sp>
            <p:nvSpPr>
              <p:cNvPr id="74" name="Title 1"/>
              <p:cNvSpPr txBox="1">
                <a:spLocks/>
              </p:cNvSpPr>
              <p:nvPr/>
            </p:nvSpPr>
            <p:spPr>
              <a:xfrm>
                <a:off x="6866207" y="473074"/>
                <a:ext cx="1589530" cy="4431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0071BC"/>
                        </a:gs>
                        <a:gs pos="100000">
                          <a:srgbClr val="0071BC"/>
                        </a:gs>
                      </a:gsLst>
                      <a:lin ang="5400000" scaled="0"/>
                    </a:gradFill>
                  </a:rPr>
                  <a:t>shared</a:t>
                </a:r>
              </a:p>
            </p:txBody>
          </p:sp>
          <p:sp>
            <p:nvSpPr>
              <p:cNvPr id="75" name="Title 1"/>
              <p:cNvSpPr txBox="1">
                <a:spLocks/>
              </p:cNvSpPr>
              <p:nvPr/>
            </p:nvSpPr>
            <p:spPr>
              <a:xfrm>
                <a:off x="8681891" y="453410"/>
                <a:ext cx="1838633" cy="4431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solidFill>
                      <a:srgbClr val="FFFFFF"/>
                    </a:solidFill>
                  </a:rPr>
                  <a:t>standard</a:t>
                </a:r>
              </a:p>
            </p:txBody>
          </p:sp>
          <p:cxnSp>
            <p:nvCxnSpPr>
              <p:cNvPr id="76" name="Straight Connector 7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grpSp>
        <p:nvGrpSpPr>
          <p:cNvPr id="7" name="Group 6"/>
          <p:cNvGrpSpPr/>
          <p:nvPr/>
        </p:nvGrpSpPr>
        <p:grpSpPr>
          <a:xfrm>
            <a:off x="-292494" y="1589948"/>
            <a:ext cx="6578137" cy="4691237"/>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4" cy="221599"/>
              </a:xfrm>
              <a:prstGeom prst="rect">
                <a:avLst/>
              </a:prstGeom>
              <a:noFill/>
            </p:spPr>
            <p:txBody>
              <a:bodyPr wrap="squar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Shared instances</a:t>
                </a: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grpSp>
      <p:grpSp>
        <p:nvGrpSpPr>
          <p:cNvPr id="8" name="Group 7"/>
          <p:cNvGrpSpPr/>
          <p:nvPr/>
        </p:nvGrpSpPr>
        <p:grpSpPr>
          <a:xfrm>
            <a:off x="3775784" y="3844419"/>
            <a:ext cx="852680" cy="530688"/>
            <a:chOff x="3774801" y="3161749"/>
            <a:chExt cx="852458" cy="530688"/>
          </a:xfrm>
        </p:grpSpPr>
        <p:sp>
          <p:nvSpPr>
            <p:cNvPr id="109" name="Rectangle 108"/>
            <p:cNvSpPr/>
            <p:nvPr/>
          </p:nvSpPr>
          <p:spPr bwMode="auto">
            <a:xfrm>
              <a:off x="3774801" y="3200546"/>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10" name="Rectangle 109"/>
            <p:cNvSpPr/>
            <p:nvPr/>
          </p:nvSpPr>
          <p:spPr bwMode="auto">
            <a:xfrm>
              <a:off x="3787081" y="3161749"/>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3200" dirty="0">
                  <a:gradFill>
                    <a:gsLst>
                      <a:gs pos="0">
                        <a:srgbClr val="FFFFFF"/>
                      </a:gs>
                      <a:gs pos="100000">
                        <a:srgbClr val="FFFFFF"/>
                      </a:gs>
                    </a:gsLst>
                    <a:lin ang="5400000" scaled="0"/>
                  </a:gradFill>
                  <a:sym typeface="Wingdings" pitchFamily="2" charset="2"/>
                </a:rPr>
                <a:t>:-)</a:t>
              </a:r>
              <a:endParaRPr lang="en-US" sz="2800" dirty="0">
                <a:gradFill>
                  <a:gsLst>
                    <a:gs pos="0">
                      <a:srgbClr val="FFFFFF"/>
                    </a:gs>
                    <a:gs pos="100000">
                      <a:srgbClr val="FFFFFF"/>
                    </a:gs>
                  </a:gsLst>
                  <a:lin ang="5400000" scaled="0"/>
                </a:gradFill>
              </a:endParaRPr>
            </a:p>
          </p:txBody>
        </p:sp>
      </p:grpSp>
      <p:sp>
        <p:nvSpPr>
          <p:cNvPr id="105" name="Title 1"/>
          <p:cNvSpPr txBox="1">
            <a:spLocks/>
          </p:cNvSpPr>
          <p:nvPr/>
        </p:nvSpPr>
        <p:spPr>
          <a:xfrm>
            <a:off x="1222396" y="1533593"/>
            <a:ext cx="1589944"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1089007" algn="l"/>
              </a:tabLst>
            </a:pPr>
            <a:r>
              <a:rPr sz="3200" dirty="0">
                <a:gradFill>
                  <a:gsLst>
                    <a:gs pos="0">
                      <a:srgbClr val="5F5F5F"/>
                    </a:gs>
                    <a:gs pos="100000">
                      <a:srgbClr val="5F5F5F"/>
                    </a:gs>
                  </a:gsLst>
                  <a:lin ang="5400000" scaled="0"/>
                </a:gradFill>
                <a:latin typeface="Segoe UI" pitchFamily="34" charset="0"/>
                <a:ea typeface="Segoe UI" pitchFamily="34" charset="0"/>
                <a:cs typeface="Segoe UI" pitchFamily="34" charset="0"/>
              </a:rPr>
              <a:t>shared</a:t>
            </a: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25694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50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3032633" y="1289120"/>
            <a:ext cx="7647392" cy="923394"/>
            <a:chOff x="3031844" y="1170371"/>
            <a:chExt cx="7645400" cy="923395"/>
          </a:xfrm>
        </p:grpSpPr>
        <p:grpSp>
          <p:nvGrpSpPr>
            <p:cNvPr id="20" name="Group 19"/>
            <p:cNvGrpSpPr/>
            <p:nvPr/>
          </p:nvGrpSpPr>
          <p:grpSpPr>
            <a:xfrm>
              <a:off x="3031844" y="1170371"/>
              <a:ext cx="7645400" cy="923395"/>
              <a:chOff x="2540230" y="5754873"/>
              <a:chExt cx="7645400" cy="923395"/>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22" name="TextBox 21"/>
              <p:cNvSpPr txBox="1"/>
              <p:nvPr/>
            </p:nvSpPr>
            <p:spPr>
              <a:xfrm>
                <a:off x="9195029" y="5754873"/>
                <a:ext cx="990601" cy="9233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7" dirty="0">
                    <a:gradFill>
                      <a:gsLst>
                        <a:gs pos="0">
                          <a:srgbClr val="5F5F5F"/>
                        </a:gs>
                        <a:gs pos="100000">
                          <a:srgbClr val="5F5F5F"/>
                        </a:gs>
                      </a:gsLst>
                      <a:lin ang="5400000" scaled="0"/>
                    </a:gradFill>
                  </a:rPr>
                  <a:t>2</a:t>
                </a:r>
              </a:p>
            </p:txBody>
          </p:sp>
          <p:sp>
            <p:nvSpPr>
              <p:cNvPr id="23" name="Rectangle 22"/>
              <p:cNvSpPr/>
              <p:nvPr/>
            </p:nvSpPr>
            <p:spPr bwMode="auto">
              <a:xfrm>
                <a:off x="2543998" y="6093146"/>
                <a:ext cx="24049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24" name="Rectangle 23"/>
            <p:cNvSpPr/>
            <p:nvPr/>
          </p:nvSpPr>
          <p:spPr bwMode="auto">
            <a:xfrm>
              <a:off x="5440583"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grpSp>
        <p:nvGrpSpPr>
          <p:cNvPr id="67" name="Group 66"/>
          <p:cNvGrpSpPr/>
          <p:nvPr/>
        </p:nvGrpSpPr>
        <p:grpSpPr>
          <a:xfrm>
            <a:off x="-2" y="5727773"/>
            <a:ext cx="12192003" cy="1046296"/>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1"/>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7" name="Group 6"/>
          <p:cNvGrpSpPr/>
          <p:nvPr/>
        </p:nvGrpSpPr>
        <p:grpSpPr>
          <a:xfrm>
            <a:off x="-292494" y="1589948"/>
            <a:ext cx="6578137" cy="4691237"/>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4" cy="221599"/>
              </a:xfrm>
              <a:prstGeom prst="rect">
                <a:avLst/>
              </a:prstGeom>
              <a:noFill/>
            </p:spPr>
            <p:txBody>
              <a:bodyPr wrap="squar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Shared instances</a:t>
                </a: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grpSp>
      <p:grpSp>
        <p:nvGrpSpPr>
          <p:cNvPr id="8" name="Group 7"/>
          <p:cNvGrpSpPr/>
          <p:nvPr/>
        </p:nvGrpSpPr>
        <p:grpSpPr>
          <a:xfrm>
            <a:off x="3775784" y="3844693"/>
            <a:ext cx="852680" cy="530688"/>
            <a:chOff x="3780607" y="3155943"/>
            <a:chExt cx="852458" cy="530688"/>
          </a:xfrm>
        </p:grpSpPr>
        <p:sp>
          <p:nvSpPr>
            <p:cNvPr id="109" name="Rectangle 108"/>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10" name="Rectangle 109"/>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3200" dirty="0">
                  <a:gradFill>
                    <a:gsLst>
                      <a:gs pos="0">
                        <a:srgbClr val="FFFFFF"/>
                      </a:gs>
                      <a:gs pos="100000">
                        <a:srgbClr val="FFFFFF"/>
                      </a:gs>
                    </a:gsLst>
                    <a:lin ang="5400000" scaled="0"/>
                  </a:gradFill>
                  <a:sym typeface="Wingdings" pitchFamily="2" charset="2"/>
                </a:rPr>
                <a:t>:-)</a:t>
              </a:r>
              <a:endParaRPr lang="en-US" sz="2800" dirty="0">
                <a:gradFill>
                  <a:gsLst>
                    <a:gs pos="0">
                      <a:srgbClr val="FFFFFF"/>
                    </a:gs>
                    <a:gs pos="100000">
                      <a:srgbClr val="FFFFFF"/>
                    </a:gs>
                  </a:gsLst>
                  <a:lin ang="5400000" scaled="0"/>
                </a:gradFill>
              </a:endParaRPr>
            </a:p>
          </p:txBody>
        </p:sp>
      </p:grpSp>
      <p:grpSp>
        <p:nvGrpSpPr>
          <p:cNvPr id="114" name="Group 113"/>
          <p:cNvGrpSpPr/>
          <p:nvPr/>
        </p:nvGrpSpPr>
        <p:grpSpPr>
          <a:xfrm>
            <a:off x="1851444" y="4536375"/>
            <a:ext cx="852680" cy="530688"/>
            <a:chOff x="3780607" y="3155943"/>
            <a:chExt cx="852458" cy="530688"/>
          </a:xfrm>
        </p:grpSpPr>
        <p:sp>
          <p:nvSpPr>
            <p:cNvPr id="115" name="Rectangle 114"/>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16" name="Rectangle 115"/>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3200" dirty="0">
                  <a:gradFill>
                    <a:gsLst>
                      <a:gs pos="0">
                        <a:srgbClr val="FFFFFF"/>
                      </a:gs>
                      <a:gs pos="100000">
                        <a:srgbClr val="FFFFFF"/>
                      </a:gs>
                    </a:gsLst>
                    <a:lin ang="5400000" scaled="0"/>
                  </a:gradFill>
                  <a:sym typeface="Wingdings" pitchFamily="2" charset="2"/>
                </a:rPr>
                <a:t>:-)</a:t>
              </a:r>
              <a:endParaRPr lang="en-US" sz="2800" dirty="0">
                <a:gradFill>
                  <a:gsLst>
                    <a:gs pos="0">
                      <a:srgbClr val="FFFFFF"/>
                    </a:gs>
                    <a:gs pos="100000">
                      <a:srgbClr val="FFFFFF"/>
                    </a:gs>
                  </a:gsLst>
                  <a:lin ang="5400000" scaled="0"/>
                </a:gradFill>
              </a:endParaRPr>
            </a:p>
          </p:txBody>
        </p:sp>
      </p:grpSp>
      <p:grpSp>
        <p:nvGrpSpPr>
          <p:cNvPr id="119" name="Group 118"/>
          <p:cNvGrpSpPr/>
          <p:nvPr/>
        </p:nvGrpSpPr>
        <p:grpSpPr>
          <a:xfrm>
            <a:off x="-1" y="2"/>
            <a:ext cx="12192001" cy="983235"/>
            <a:chOff x="-1" y="0"/>
            <a:chExt cx="12188826" cy="983234"/>
          </a:xfrm>
        </p:grpSpPr>
        <p:grpSp>
          <p:nvGrpSpPr>
            <p:cNvPr id="121" name="Group 120"/>
            <p:cNvGrpSpPr/>
            <p:nvPr/>
          </p:nvGrpSpPr>
          <p:grpSpPr>
            <a:xfrm>
              <a:off x="-1" y="0"/>
              <a:ext cx="12180802" cy="983234"/>
              <a:chOff x="-1" y="0"/>
              <a:chExt cx="12180802" cy="983234"/>
            </a:xfrm>
          </p:grpSpPr>
          <p:sp>
            <p:nvSpPr>
              <p:cNvPr id="131" name="Rectangle 13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32" name="Rectangle 13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33" name="Rectangle 132"/>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23" name="Group 122"/>
            <p:cNvGrpSpPr/>
            <p:nvPr/>
          </p:nvGrpSpPr>
          <p:grpSpPr>
            <a:xfrm>
              <a:off x="0" y="300008"/>
              <a:ext cx="12188825" cy="683226"/>
              <a:chOff x="0" y="300008"/>
              <a:chExt cx="12188825" cy="683226"/>
            </a:xfrm>
          </p:grpSpPr>
          <p:sp>
            <p:nvSpPr>
              <p:cNvPr id="124" name="Title 1"/>
              <p:cNvSpPr txBox="1">
                <a:spLocks/>
              </p:cNvSpPr>
              <p:nvPr/>
            </p:nvSpPr>
            <p:spPr>
              <a:xfrm>
                <a:off x="6866207" y="473074"/>
                <a:ext cx="1589530" cy="4431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0071BC"/>
                        </a:gs>
                        <a:gs pos="100000">
                          <a:srgbClr val="0071BC"/>
                        </a:gs>
                      </a:gsLst>
                      <a:lin ang="5400000" scaled="0"/>
                    </a:gradFill>
                  </a:rPr>
                  <a:t>shared</a:t>
                </a:r>
              </a:p>
            </p:txBody>
          </p:sp>
          <p:sp>
            <p:nvSpPr>
              <p:cNvPr id="125" name="Title 1"/>
              <p:cNvSpPr txBox="1">
                <a:spLocks/>
              </p:cNvSpPr>
              <p:nvPr/>
            </p:nvSpPr>
            <p:spPr>
              <a:xfrm>
                <a:off x="8681891" y="453410"/>
                <a:ext cx="1838633" cy="4431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solidFill>
                      <a:srgbClr val="FFFFFF"/>
                    </a:solidFill>
                  </a:rPr>
                  <a:t>standard</a:t>
                </a:r>
              </a:p>
            </p:txBody>
          </p:sp>
          <p:cxnSp>
            <p:nvCxnSpPr>
              <p:cNvPr id="126" name="Straight Connector 12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07" name="Title 1"/>
          <p:cNvSpPr txBox="1">
            <a:spLocks/>
          </p:cNvSpPr>
          <p:nvPr/>
        </p:nvSpPr>
        <p:spPr>
          <a:xfrm>
            <a:off x="1222396" y="1533589"/>
            <a:ext cx="1589944" cy="443198"/>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348"/>
            <a:r>
              <a:rPr dirty="0">
                <a:gradFill>
                  <a:gsLst>
                    <a:gs pos="0">
                      <a:srgbClr val="5F5F5F"/>
                    </a:gs>
                    <a:gs pos="100000">
                      <a:srgbClr val="5F5F5F"/>
                    </a:gs>
                  </a:gsLst>
                  <a:lin ang="5400000" scaled="0"/>
                </a:gradFill>
              </a:rPr>
              <a:t>shared</a:t>
            </a:r>
          </a:p>
        </p:txBody>
      </p:sp>
      <p:sp>
        <p:nvSpPr>
          <p:cNvPr id="2" name="Title 1"/>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3618547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_rels/theme4.xml.rels><?xml version="1.0" encoding="UTF-8" standalone="yes"?>
<Relationships xmlns="http://schemas.openxmlformats.org/package/2006/relationships"><Relationship Id="rId1" Type="http://schemas.openxmlformats.org/officeDocument/2006/relationships/image" Target="../media/image1.png"/></Relationships>
</file>

<file path=ppt/theme/_rels/theme5.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3.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5.xml><?xml version="1.0" encoding="utf-8"?>
<a:theme xmlns:a="http://schemas.openxmlformats.org/drawingml/2006/main" name="2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1258</Words>
  <Application>Microsoft Office PowerPoint</Application>
  <PresentationFormat>Widescreen</PresentationFormat>
  <Paragraphs>223</Paragraphs>
  <Slides>20</Slides>
  <Notes>20</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20</vt:i4>
      </vt:variant>
    </vt:vector>
  </HeadingPairs>
  <TitlesOfParts>
    <vt:vector size="32" baseType="lpstr">
      <vt:lpstr>Segoe Light</vt:lpstr>
      <vt:lpstr>Arial</vt:lpstr>
      <vt:lpstr>Calibri</vt:lpstr>
      <vt:lpstr>Calibri Light</vt:lpstr>
      <vt:lpstr>Segoe UI</vt:lpstr>
      <vt:lpstr>Segoe UI Light</vt:lpstr>
      <vt:lpstr>Wingdings</vt:lpstr>
      <vt:lpstr>Office Theme</vt:lpstr>
      <vt:lpstr>MS1444_Windows Azure Template 16x9_r08a</vt:lpstr>
      <vt:lpstr>MS1444_Windows Azure Template 16x9_r08b</vt:lpstr>
      <vt:lpstr>1_MS1444_Windows Azure Template 16x9_r08b</vt:lpstr>
      <vt:lpstr>2_MS1444_Windows Azure Template 16x9_r08b</vt:lpstr>
      <vt:lpstr>Windows Azure Web Sites Basics</vt:lpstr>
      <vt:lpstr>Azure Web Sites Basics</vt:lpstr>
      <vt:lpstr>Agenda</vt:lpstr>
      <vt:lpstr>PowerPoint Presentation</vt:lpstr>
      <vt:lpstr>Supported Publishing Methods</vt:lpstr>
      <vt:lpstr>Supported Web Frameworks</vt:lpstr>
      <vt:lpstr>Scale – three choices</vt:lpstr>
      <vt:lpstr>web sites</vt:lpstr>
      <vt:lpstr>web sites </vt:lpstr>
      <vt:lpstr>web sites </vt:lpstr>
      <vt:lpstr>web sites</vt:lpstr>
      <vt:lpstr>web sites </vt:lpstr>
      <vt:lpstr>Scaling</vt:lpstr>
      <vt:lpstr>auto-scaling</vt:lpstr>
      <vt:lpstr>Windows Azure Web App Gallery</vt:lpstr>
      <vt:lpstr>Creating a Wordpress  site</vt:lpstr>
      <vt:lpstr> Website examples</vt:lpstr>
      <vt:lpstr>Websites Basics</vt:lpstr>
      <vt:lpstr>Application Scenarios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deck for module 3 website intro</dc:title>
  <dc:creator>Dennis Gannon</dc:creator>
  <cp:lastModifiedBy>Wenming Ye</cp:lastModifiedBy>
  <cp:revision>20</cp:revision>
  <dcterms:created xsi:type="dcterms:W3CDTF">2013-10-03T23:32:20Z</dcterms:created>
  <dcterms:modified xsi:type="dcterms:W3CDTF">2013-10-10T20:33:22Z</dcterms:modified>
</cp:coreProperties>
</file>