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4.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5.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6.xml" ContentType="application/vnd.openxmlformats-officedocument.theme+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8.xml" ContentType="application/vnd.openxmlformats-officedocument.theme+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theme/theme9.xml" ContentType="application/vnd.openxmlformats-officedocument.theme+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theme/theme10.xml" ContentType="application/vnd.openxmlformats-officedocument.theme+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 id="2147483720" r:id="rId3"/>
    <p:sldMasterId id="2147483733" r:id="rId4"/>
    <p:sldMasterId id="2147483763" r:id="rId5"/>
    <p:sldMasterId id="2147483783" r:id="rId6"/>
    <p:sldMasterId id="2147483803" r:id="rId7"/>
    <p:sldMasterId id="2147483823" r:id="rId8"/>
    <p:sldMasterId id="2147483843" r:id="rId9"/>
    <p:sldMasterId id="2147483863" r:id="rId10"/>
    <p:sldMasterId id="2147483883" r:id="rId11"/>
  </p:sldMasterIdLst>
  <p:notesMasterIdLst>
    <p:notesMasterId r:id="rId27"/>
  </p:notesMasterIdLst>
  <p:sldIdLst>
    <p:sldId id="350" r:id="rId12"/>
    <p:sldId id="349" r:id="rId13"/>
    <p:sldId id="268" r:id="rId14"/>
    <p:sldId id="271" r:id="rId15"/>
    <p:sldId id="353" r:id="rId16"/>
    <p:sldId id="344" r:id="rId17"/>
    <p:sldId id="355" r:id="rId18"/>
    <p:sldId id="356" r:id="rId19"/>
    <p:sldId id="346" r:id="rId20"/>
    <p:sldId id="345" r:id="rId21"/>
    <p:sldId id="347" r:id="rId22"/>
    <p:sldId id="348" r:id="rId23"/>
    <p:sldId id="343" r:id="rId24"/>
    <p:sldId id="351" r:id="rId25"/>
    <p:sldId id="35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87" autoAdjust="0"/>
    <p:restoredTop sz="95501" autoAdjust="0"/>
  </p:normalViewPr>
  <p:slideViewPr>
    <p:cSldViewPr snapToGrid="0">
      <p:cViewPr varScale="1">
        <p:scale>
          <a:sx n="85" d="100"/>
          <a:sy n="85" d="100"/>
        </p:scale>
        <p:origin x="108" y="60"/>
      </p:cViewPr>
      <p:guideLst/>
    </p:cSldViewPr>
  </p:slideViewPr>
  <p:outlineViewPr>
    <p:cViewPr>
      <p:scale>
        <a:sx n="33" d="100"/>
        <a:sy n="33" d="100"/>
      </p:scale>
      <p:origin x="0" y="-9048"/>
    </p:cViewPr>
  </p:outlineViewPr>
  <p:notesTextViewPr>
    <p:cViewPr>
      <p:scale>
        <a:sx n="1" d="1"/>
        <a:sy n="1" d="1"/>
      </p:scale>
      <p:origin x="0" y="0"/>
    </p:cViewPr>
  </p:notesTextViewPr>
  <p:sorterViewPr>
    <p:cViewPr>
      <p:scale>
        <a:sx n="100" d="100"/>
        <a:sy n="100" d="100"/>
      </p:scale>
      <p:origin x="0" y="-4380"/>
    </p:cViewPr>
  </p:sorterViewPr>
  <p:notesViewPr>
    <p:cSldViewPr snapToGrid="0">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FC784-41E4-4FAF-8734-172CC089935E}" type="datetimeFigureOut">
              <a:rPr lang="en-GB" smtClean="0"/>
              <a:t>10/10/2013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B2DBC-4761-4AFA-8E4B-8D7C098108C2}" type="slidenum">
              <a:rPr lang="en-GB" smtClean="0"/>
              <a:t>‹#›</a:t>
            </a:fld>
            <a:endParaRPr lang="en-GB"/>
          </a:p>
        </p:txBody>
      </p:sp>
    </p:spTree>
    <p:extLst>
      <p:ext uri="{BB962C8B-B14F-4D97-AF65-F5344CB8AC3E}">
        <p14:creationId xmlns:p14="http://schemas.microsoft.com/office/powerpoint/2010/main" val="27246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72541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554901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02817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Windows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609002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Windows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9689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471840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Windows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88095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3655138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Date Placeholder 5"/>
          <p:cNvSpPr>
            <a:spLocks noGrp="1"/>
          </p:cNvSpPr>
          <p:nvPr>
            <p:ph type="dt" idx="10"/>
          </p:nvPr>
        </p:nvSpPr>
        <p:spPr/>
        <p:txBody>
          <a:bodyPr/>
          <a:lstStyle/>
          <a:p>
            <a:fld id="{51CE3BB4-AC9E-4243-9B0E-69D5AFF7BD13}" type="datetime1">
              <a:rPr lang="en-US" smtClean="0"/>
              <a:t>10/10/2013</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1" name="Header Placeholder 10"/>
          <p:cNvSpPr>
            <a:spLocks noGrp="1"/>
          </p:cNvSpPr>
          <p:nvPr>
            <p:ph type="hdr" sz="quarter" idx="13"/>
          </p:nvPr>
        </p:nvSpPr>
        <p:spPr/>
        <p:txBody>
          <a:bodyPr/>
          <a:lstStyle/>
          <a:p>
            <a:r>
              <a:rPr lang="en-US" dirty="0" smtClean="0"/>
              <a:t>Microsoft Research</a:t>
            </a:r>
            <a:endParaRPr lang="en-US" dirty="0"/>
          </a:p>
        </p:txBody>
      </p:sp>
    </p:spTree>
    <p:extLst>
      <p:ext uri="{BB962C8B-B14F-4D97-AF65-F5344CB8AC3E}">
        <p14:creationId xmlns:p14="http://schemas.microsoft.com/office/powerpoint/2010/main" val="1396224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5.xml"/><Relationship Id="rId4" Type="http://schemas.microsoft.com/office/2007/relationships/hdphoto" Target="../media/hdphoto2.wdp"/></Relationships>
</file>

<file path=ppt/slideLayouts/_rels/slideLayout10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6.xml"/><Relationship Id="rId4" Type="http://schemas.microsoft.com/office/2007/relationships/hdphoto" Target="../media/hdphoto2.wdp"/></Relationships>
</file>

<file path=ppt/slideLayouts/_rels/slideLayout1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6.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6.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7.xml"/><Relationship Id="rId4" Type="http://schemas.microsoft.com/office/2007/relationships/hdphoto" Target="../media/hdphoto2.wdp"/></Relationships>
</file>

<file path=ppt/slideLayouts/_rels/slideLayout1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8.xml"/><Relationship Id="rId4" Type="http://schemas.microsoft.com/office/2007/relationships/hdphoto" Target="../media/hdphoto1.wdp"/></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8.xml"/><Relationship Id="rId4" Type="http://schemas.microsoft.com/office/2007/relationships/hdphoto" Target="../media/hdphoto2.wdp"/></Relationships>
</file>

<file path=ppt/slideLayouts/_rels/slideLayout16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8.xml"/><Relationship Id="rId4" Type="http://schemas.microsoft.com/office/2007/relationships/hdphoto" Target="../media/hdphoto1.wdp"/></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8.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8.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9.xml"/><Relationship Id="rId4" Type="http://schemas.microsoft.com/office/2007/relationships/hdphoto" Target="../media/hdphoto1.wdp"/></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9.xml"/><Relationship Id="rId4" Type="http://schemas.microsoft.com/office/2007/relationships/hdphoto" Target="../media/hdphoto2.wdp"/></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9.xml"/><Relationship Id="rId4" Type="http://schemas.microsoft.com/office/2007/relationships/hdphoto" Target="../media/hdphoto1.wdp"/></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9.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9.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9.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0.xml"/><Relationship Id="rId4" Type="http://schemas.microsoft.com/office/2007/relationships/hdphoto" Target="../media/hdphoto1.wdp"/></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10.xml"/><Relationship Id="rId4" Type="http://schemas.microsoft.com/office/2007/relationships/hdphoto" Target="../media/hdphoto2.wdp"/></Relationships>
</file>

<file path=ppt/slideLayouts/_rels/slideLayout19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20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20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20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0.xml"/><Relationship Id="rId4" Type="http://schemas.microsoft.com/office/2007/relationships/hdphoto" Target="../media/hdphoto1.wdp"/></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10.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0.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0.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1.xml"/><Relationship Id="rId4" Type="http://schemas.microsoft.com/office/2007/relationships/hdphoto" Target="../media/hdphoto1.wdp"/></Relationships>
</file>

<file path=ppt/slideLayouts/_rels/slideLayout2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11.xml"/><Relationship Id="rId4" Type="http://schemas.microsoft.com/office/2007/relationships/hdphoto" Target="../media/hdphoto2.wdp"/></Relationships>
</file>

<file path=ppt/slideLayouts/_rels/slideLayout2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1.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11.xml"/></Relationships>
</file>

<file path=ppt/slideLayouts/_rels/slideLayout2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1.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2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1.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2042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1800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520251423"/>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00101117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110545352"/>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9930892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68942271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70043209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17532784"/>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829294743"/>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885143565"/>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258175282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814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451310212"/>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55509679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597989940"/>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491878894"/>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65616756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417537627"/>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111797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71061822"/>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2225629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858394"/>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7"/>
          <p:cNvSpPr txBox="1"/>
          <p:nvPr userDrawn="1"/>
        </p:nvSpPr>
        <p:spPr bwMode="white">
          <a:xfrm>
            <a:off x="4244147" y="6566925"/>
            <a:ext cx="3703710"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81922778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344" y="3452039"/>
            <a:ext cx="6486922" cy="2002536"/>
          </a:xfr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346" y="5482008"/>
            <a:ext cx="6484786" cy="906403"/>
          </a:xfrm>
        </p:spPr>
        <p:txBody>
          <a:bodyPr vert="horz" wrap="square" lIns="0" tIns="0" rIns="0" bIns="0" rtlCol="0">
            <a:spAutoFit/>
          </a:bodyPr>
          <a:lstStyle>
            <a:lvl1pPr marL="0" indent="0">
              <a:buNone/>
              <a:defRPr lang="en-US" sz="19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34307740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17942"/>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6"/>
            <a:ext cx="5378548" cy="2317942"/>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4147" y="6566925"/>
            <a:ext cx="3703710"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716021261"/>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900273881"/>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173587095"/>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56161482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173630749"/>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6379895"/>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825006348"/>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64971157"/>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4202674995"/>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77308382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7" y="1883486"/>
            <a:ext cx="6859786" cy="1846660"/>
          </a:xfrm>
        </p:spPr>
        <p:txBody>
          <a:bodyPr anchor="b" anchorCtr="0"/>
          <a:lstStyle>
            <a:lvl1pPr>
              <a:defRPr kumimoji="0" lang="en-US" sz="67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287"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2158217687"/>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2538507538"/>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298853460"/>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524200539"/>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034536809"/>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18582170"/>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09013151"/>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352064105"/>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4224334"/>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08180287"/>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2424363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3"/>
            <a:ext cx="10240454" cy="461665"/>
          </a:xfrm>
        </p:spPr>
        <p:txBody>
          <a:bodyPr>
            <a:noAutofit/>
          </a:bodyPr>
          <a:lstStyle>
            <a:lvl1pPr marL="0" indent="0" algn="l">
              <a:lnSpc>
                <a:spcPct val="90000"/>
              </a:lnSpc>
              <a:spcBef>
                <a:spcPts val="0"/>
              </a:spcBef>
              <a:buNone/>
              <a:defRPr lang="en-US" sz="3600" kern="1200" spc="-71" baseline="0" dirty="0">
                <a:solidFill>
                  <a:schemeClr val="tx1">
                    <a:alpha val="99000"/>
                  </a:schemeClr>
                </a:solidFill>
                <a:latin typeface="+mj-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pPr marL="0" marR="0" lvl="0" indent="0" algn="l" defTabSz="91428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9"/>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700" spc="-151">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662592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117161803"/>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83067687"/>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199059318"/>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8175437"/>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40203402"/>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826730298"/>
      </p:ext>
    </p:extLst>
  </p:cSld>
  <p:clrMapOvr>
    <a:masterClrMapping/>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93350992"/>
      </p:ext>
    </p:extLst>
  </p:cSld>
  <p:clrMapOvr>
    <a:masterClrMapping/>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427688895"/>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619257436"/>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202281726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849" y="3005013"/>
            <a:ext cx="240104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grpSp>
      <p:sp>
        <p:nvSpPr>
          <p:cNvPr id="3" name="Subtitle 2"/>
          <p:cNvSpPr>
            <a:spLocks noGrp="1"/>
          </p:cNvSpPr>
          <p:nvPr>
            <p:ph type="subTitle" idx="1" hasCustomPrompt="1"/>
          </p:nvPr>
        </p:nvSpPr>
        <p:spPr>
          <a:xfrm>
            <a:off x="3475625" y="3419856"/>
            <a:ext cx="695125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344" y="228602"/>
            <a:ext cx="11149441"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32893944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298165576"/>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887969356"/>
      </p:ext>
    </p:extLst>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051118418"/>
      </p:ext>
    </p:extLst>
  </p:cSld>
  <p:clrMapOvr>
    <a:masterClrMapping/>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153970143"/>
      </p:ext>
    </p:extLst>
  </p:cSld>
  <p:clrMapOvr>
    <a:masterClrMapping/>
  </p:clrMapOvr>
  <p:transition>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32419376"/>
      </p:ext>
    </p:extLst>
  </p:cSld>
  <p:clrMapOvr>
    <a:masterClrMapping/>
  </p:clrMapOvr>
  <p:transition>
    <p:fade/>
  </p:transition>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351850510"/>
      </p:ext>
    </p:extLst>
  </p:cSld>
  <p:clrMapOvr>
    <a:masterClrMapping/>
  </p:clrMapOvr>
  <p:transition>
    <p:fade/>
  </p:transition>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0799563"/>
      </p:ext>
    </p:extLst>
  </p:cSld>
  <p:clrMapOvr>
    <a:masterClrMapping/>
  </p:clrMapOvr>
  <p:transition>
    <p:fade/>
  </p:transition>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57049643"/>
      </p:ext>
    </p:extLst>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585596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7916018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38" marR="0" indent="0" algn="l" defTabSz="914287"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483" indent="0">
              <a:buFont typeface="Wingdings" pitchFamily="2" charset="2"/>
              <a:buNone/>
              <a:tabLst/>
              <a:defRPr>
                <a:solidFill>
                  <a:schemeClr val="tx1">
                    <a:alpha val="99000"/>
                  </a:schemeClr>
                </a:solidFill>
                <a:latin typeface="+mn-lt"/>
              </a:defRPr>
            </a:lvl3pPr>
            <a:lvl4pPr marL="741301" indent="0">
              <a:buFont typeface="Wingdings" pitchFamily="2" charset="2"/>
              <a:buNone/>
              <a:defRPr>
                <a:solidFill>
                  <a:schemeClr val="tx1">
                    <a:alpha val="99000"/>
                  </a:schemeClr>
                </a:solidFill>
                <a:latin typeface="+mn-lt"/>
              </a:defRPr>
            </a:lvl4pPr>
            <a:lvl5pPr marL="914323"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8833987"/>
      </p:ext>
    </p:extLst>
  </p:cSld>
  <p:clrMapOvr>
    <a:masterClrMapping/>
  </p:clrMapOvr>
  <p:transition>
    <p:fade/>
  </p:transition>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460705579"/>
      </p:ext>
    </p:extLst>
  </p:cSld>
  <p:clrMapOvr>
    <a:masterClrMapping/>
  </p:clrMapOvr>
  <p:transition>
    <p:fade/>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4727689"/>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40427830"/>
      </p:ext>
    </p:extLst>
  </p:cSld>
  <p:clrMapOvr>
    <a:masterClrMapping/>
  </p:clrMapOvr>
  <p:transition>
    <p:fade/>
  </p:transition>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503184690"/>
      </p:ext>
    </p:extLst>
  </p:cSld>
  <p:clrMapOvr>
    <a:masterClrMapping/>
  </p:clrMapOvr>
  <p:transition>
    <p:fade/>
  </p:transition>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89819546"/>
      </p:ext>
    </p:extLst>
  </p:cSld>
  <p:clrMapOvr>
    <a:masterClrMapping/>
  </p:clrMapOvr>
  <p:transition>
    <p:fade/>
  </p:transition>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642453558"/>
      </p:ext>
    </p:extLst>
  </p:cSld>
  <p:clrMapOvr>
    <a:masterClrMapping/>
  </p:clrMapOvr>
  <p:transition>
    <p:fade/>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17346300"/>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280969068"/>
      </p:ext>
    </p:extLst>
  </p:cSld>
  <p:clrMapOvr>
    <a:masterClrMapping/>
  </p:clrMapOvr>
  <p:transition>
    <p:fade/>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1746812362"/>
      </p:ext>
    </p:extLst>
  </p:cSld>
  <p:clrMapOvr>
    <a:masterClrMapping/>
  </p:clrMapOvr>
  <p:transition>
    <p:fade/>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67162102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0008189"/>
      </p:ext>
    </p:extLst>
  </p:cSld>
  <p:clrMapOvr>
    <a:masterClrMapping/>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986924092"/>
      </p:ext>
    </p:extLst>
  </p:cSld>
  <p:clrMapOvr>
    <a:masterClrMapping/>
  </p:clrMapOvr>
  <p:transition>
    <p:fade/>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202032737"/>
      </p:ext>
    </p:extLst>
  </p:cSld>
  <p:clrMapOvr>
    <a:masterClrMapping/>
  </p:clrMapOvr>
  <p:transition>
    <p:fade/>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590240926"/>
      </p:ext>
    </p:extLst>
  </p:cSld>
  <p:clrMapOvr>
    <a:masterClrMapping/>
  </p:clrMapOvr>
  <p:transition>
    <p:fade/>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97996575"/>
      </p:ext>
    </p:extLst>
  </p:cSld>
  <p:clrMapOvr>
    <a:masterClrMapping/>
  </p:clrMapOvr>
  <p:transition>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66745848"/>
      </p:ext>
    </p:extLst>
  </p:cSld>
  <p:clrMapOvr>
    <a:masterClrMapping/>
  </p:clrMapOvr>
  <p:transition>
    <p:fade/>
  </p:transition>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278713"/>
      </p:ext>
    </p:extLst>
  </p:cSld>
  <p:clrMapOvr>
    <a:masterClrMapping/>
  </p:clrMapOvr>
  <p:transition>
    <p:fade/>
  </p:transition>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4287254"/>
      </p:ext>
    </p:extLst>
  </p:cSld>
  <p:clrMapOvr>
    <a:masterClrMapping/>
  </p:clrMapOvr>
  <p:transition>
    <p:fade/>
  </p:transition>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027182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667902533"/>
      </p:ext>
    </p:extLst>
  </p:cSld>
  <p:clrMapOvr>
    <a:masterClrMapping/>
  </p:clrMapOvr>
  <p:transition>
    <p:fade/>
  </p:transition>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06117156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92727232"/>
      </p:ext>
    </p:extLst>
  </p:cSld>
  <p:clrMapOvr>
    <a:masterClrMapping/>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775281728"/>
      </p:ext>
    </p:extLst>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28142058"/>
      </p:ext>
    </p:extLst>
  </p:cSld>
  <p:clrMapOvr>
    <a:masterClrMapping/>
  </p:clrMapOvr>
  <p:transition>
    <p:fade/>
  </p:transition>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252010304"/>
      </p:ext>
    </p:extLst>
  </p:cSld>
  <p:clrMapOvr>
    <a:masterClrMapping/>
  </p:clrMapOvr>
  <p:transition>
    <p:fade/>
  </p:transition>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97948194"/>
      </p:ext>
    </p:extLst>
  </p:cSld>
  <p:clrMapOvr>
    <a:masterClrMapping/>
  </p:clrMapOvr>
  <p:transition>
    <p:fade/>
  </p:transition>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053995996"/>
      </p:ext>
    </p:extLst>
  </p:cSld>
  <p:clrMapOvr>
    <a:masterClrMapping/>
  </p:clrMapOvr>
  <p:transition>
    <p:fade/>
  </p:transition>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4022108019"/>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313828831"/>
      </p:ext>
    </p:extLst>
  </p:cSld>
  <p:clrMapOvr>
    <a:masterClrMapping/>
  </p:clrMapOvr>
  <p:transition>
    <p:fade/>
  </p:transition>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1189814847"/>
      </p:ext>
    </p:extLst>
  </p:cSld>
  <p:clrMapOvr>
    <a:masterClrMapping/>
  </p:clrMapOvr>
  <p:transition>
    <p:fade/>
  </p:transition>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361002770"/>
      </p:ext>
    </p:extLst>
  </p:cSld>
  <p:clrMapOvr>
    <a:masterClrMapping/>
  </p:clrMapOvr>
  <p:transition>
    <p:fade/>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03453806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076" indent="-292076">
              <a:spcBef>
                <a:spcPts val="1200"/>
              </a:spcBef>
              <a:buClr>
                <a:schemeClr val="tx1"/>
              </a:buClr>
              <a:buFont typeface="Wingdings" pitchFamily="2" charset="2"/>
              <a:buChar char=""/>
              <a:defRPr/>
            </a:lvl1pPr>
            <a:lvl2pPr marL="520657" indent="-228581">
              <a:defRPr sz="2000"/>
            </a:lvl2pPr>
            <a:lvl3pPr marL="685744" indent="-165087">
              <a:tabLst/>
              <a:defRPr sz="2000"/>
            </a:lvl3pPr>
            <a:lvl4pPr marL="863528" indent="-177786">
              <a:defRPr/>
            </a:lvl4pPr>
            <a:lvl5pPr marL="1028615" indent="-1650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2" y="1447801"/>
            <a:ext cx="5396365" cy="2351413"/>
          </a:xfrm>
        </p:spPr>
        <p:txBody>
          <a:bodyPr>
            <a:spAutoFit/>
          </a:bodyPr>
          <a:lstStyle>
            <a:lvl1pPr marL="339697" indent="-339697">
              <a:spcBef>
                <a:spcPts val="1200"/>
              </a:spcBef>
              <a:buFont typeface="Wingdings" pitchFamily="2" charset="2"/>
              <a:buChar char=""/>
              <a:defRPr lang="en-US" sz="3600" kern="1200" spc="-71" baseline="0" dirty="0" smtClean="0">
                <a:solidFill>
                  <a:schemeClr val="tx1">
                    <a:alpha val="99000"/>
                  </a:schemeClr>
                </a:solidFill>
                <a:latin typeface="+mj-lt"/>
                <a:ea typeface="+mn-ea"/>
                <a:cs typeface="+mn-cs"/>
              </a:defRPr>
            </a:lvl1pPr>
            <a:lvl2pPr marL="634948" indent="-342871">
              <a:defRPr lang="en-US" sz="2000" kern="1200" spc="0" baseline="0" dirty="0" smtClean="0">
                <a:solidFill>
                  <a:schemeClr val="tx1">
                    <a:alpha val="99000"/>
                  </a:schemeClr>
                </a:solidFill>
                <a:latin typeface="+mn-lt"/>
                <a:ea typeface="+mn-ea"/>
                <a:cs typeface="+mn-cs"/>
              </a:defRPr>
            </a:lvl2pPr>
            <a:lvl3pPr marL="863528" indent="-342871">
              <a:defRPr lang="en-US" sz="2000" kern="1200" spc="0" baseline="0" dirty="0" smtClean="0">
                <a:solidFill>
                  <a:schemeClr val="tx1">
                    <a:alpha val="99000"/>
                  </a:schemeClr>
                </a:solidFill>
                <a:latin typeface="+mn-lt"/>
                <a:ea typeface="+mn-ea"/>
                <a:cs typeface="+mn-cs"/>
              </a:defRPr>
            </a:lvl3pPr>
            <a:lvl4pPr marL="1028615" indent="-342871">
              <a:defRPr lang="en-US" sz="2000" kern="1200" spc="0" baseline="0" dirty="0" smtClean="0">
                <a:solidFill>
                  <a:schemeClr val="tx1">
                    <a:alpha val="99000"/>
                  </a:schemeClr>
                </a:solidFill>
                <a:latin typeface="+mn-lt"/>
                <a:ea typeface="+mn-ea"/>
                <a:cs typeface="+mn-cs"/>
              </a:defRPr>
            </a:lvl4pPr>
            <a:lvl5pPr marL="1206400" indent="-342871">
              <a:defRPr lang="en-US" sz="2000" kern="1200" spc="0" baseline="0" dirty="0">
                <a:solidFill>
                  <a:schemeClr val="tx1">
                    <a:alpha val="99000"/>
                  </a:schemeClr>
                </a:solidFill>
                <a:latin typeface="+mn-lt"/>
                <a:ea typeface="+mn-ea"/>
                <a:cs typeface="+mn-cs"/>
              </a:defRPr>
            </a:lvl5pPr>
          </a:lstStyle>
          <a:p>
            <a:pPr marL="292076" marR="0" lvl="0"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076" marR="0" lvl="1"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076" marR="0" lvl="2"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076" marR="0" lvl="3"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076" marR="0" lvl="4"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497579098"/>
      </p:ext>
    </p:extLst>
  </p:cSld>
  <p:clrMapOvr>
    <a:masterClrMapping/>
  </p:clrMapOvr>
  <p:transition>
    <p:fade/>
  </p:transition>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024363595"/>
      </p:ext>
    </p:extLst>
  </p:cSld>
  <p:clrMapOvr>
    <a:masterClrMapping/>
  </p:clrMapOvr>
  <p:transition>
    <p:fade/>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3060753680"/>
      </p:ext>
    </p:extLst>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21679044"/>
      </p:ext>
    </p:extLst>
  </p:cSld>
  <p:clrMapOvr>
    <a:masterClrMapping/>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096255174"/>
      </p:ext>
    </p:extLst>
  </p:cSld>
  <p:clrMapOvr>
    <a:masterClrMapping/>
  </p:clrMapOvr>
  <p:transition>
    <p:fade/>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687657"/>
      </p:ext>
    </p:extLst>
  </p:cSld>
  <p:clrMapOvr>
    <a:masterClrMapping/>
  </p:clrMapOvr>
  <p:transition>
    <p:fade/>
  </p:transition>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178225056"/>
      </p:ext>
    </p:extLst>
  </p:cSld>
  <p:clrMapOvr>
    <a:masterClrMapping/>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973512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476786082"/>
      </p:ext>
    </p:extLst>
  </p:cSld>
  <p:clrMapOvr>
    <a:masterClrMapping/>
  </p:clrMapOvr>
  <p:transition>
    <p:fade/>
  </p:transition>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64335046"/>
      </p:ext>
    </p:extLst>
  </p:cSld>
  <p:clrMapOvr>
    <a:masterClrMapping/>
  </p:clrMapOvr>
  <p:transition>
    <p:fade/>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3165523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865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2"/>
            <a:ext cx="5487829" cy="2000548"/>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2"/>
            <a:ext cx="5487829" cy="2000548"/>
          </a:xfrm>
        </p:spPr>
        <p:txBody>
          <a:bodyPr/>
          <a:lstStyle>
            <a:lvl1pPr marL="457161" indent="-457161">
              <a:lnSpc>
                <a:spcPct val="90000"/>
              </a:lnSpc>
              <a:buSzPct val="80000"/>
              <a:buFont typeface="Arial" pitchFamily="34" charset="0"/>
              <a:buChar char="•"/>
              <a:defRPr lang="en-US" sz="3200" kern="1200" spc="-71" baseline="0" dirty="0" smtClean="0">
                <a:solidFill>
                  <a:schemeClr val="tx1">
                    <a:alpha val="99000"/>
                  </a:schemeClr>
                </a:solidFill>
                <a:latin typeface="+mj-lt"/>
                <a:ea typeface="+mn-ea"/>
                <a:cs typeface="+mn-cs"/>
              </a:defRPr>
            </a:lvl1pPr>
            <a:lvl2pPr marL="798447" indent="-457161">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881" indent="-342871">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236" indent="-342871">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642" indent="-342871">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900"/>
            </a:lvl6pPr>
            <a:lvl7pPr>
              <a:defRPr sz="1900"/>
            </a:lvl7pPr>
            <a:lvl8pPr>
              <a:defRPr sz="1900"/>
            </a:lvl8pPr>
            <a:lvl9pPr>
              <a:defRPr sz="1900"/>
            </a:lvl9pPr>
          </a:lstStyle>
          <a:p>
            <a:pPr marL="341284" marR="0" lvl="0"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284" marR="0" lvl="1"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284" marR="0" lvl="2"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284" marR="0" lvl="3"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284" marR="0" lvl="4"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1309638587"/>
      </p:ext>
    </p:extLst>
  </p:cSld>
  <p:clrMapOvr>
    <a:masterClrMapping/>
  </p:clrMapOvr>
  <p:transition>
    <p:fade/>
  </p:transition>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055536348"/>
      </p:ext>
    </p:extLst>
  </p:cSld>
  <p:clrMapOvr>
    <a:masterClrMapping/>
  </p:clrMapOvr>
  <p:transition>
    <p:fade/>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916779608"/>
      </p:ext>
    </p:extLst>
  </p:cSld>
  <p:clrMapOvr>
    <a:masterClrMapping/>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139472133"/>
      </p:ext>
    </p:extLst>
  </p:cSld>
  <p:clrMapOvr>
    <a:masterClrMapping/>
  </p:clrMapOvr>
  <p:transition>
    <p:fade/>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386413530"/>
      </p:ext>
    </p:extLst>
  </p:cSld>
  <p:clrMapOvr>
    <a:masterClrMapping/>
  </p:clrMapOvr>
  <p:transition>
    <p:fade/>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637780207"/>
      </p:ext>
    </p:extLst>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443962972"/>
      </p:ext>
    </p:extLst>
  </p:cSld>
  <p:clrMapOvr>
    <a:masterClrMapping/>
  </p:clrMapOvr>
  <p:transition>
    <p:fade/>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855922466"/>
      </p:ext>
    </p:extLst>
  </p:cSld>
  <p:clrMapOvr>
    <a:masterClrMapping/>
  </p:clrMapOvr>
  <p:transition>
    <p:fade/>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2218229117"/>
      </p:ext>
    </p:extLst>
  </p:cSld>
  <p:clrMapOvr>
    <a:masterClrMapping/>
  </p:clrMapOvr>
  <p:transition>
    <p:fade/>
  </p:transition>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851849448"/>
      </p:ext>
    </p:extLst>
  </p:cSld>
  <p:clrMapOvr>
    <a:masterClrMapping/>
  </p:clrMapOvr>
  <p:transition>
    <p:fade/>
  </p:transition>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10335991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934591104"/>
      </p:ext>
    </p:extLst>
  </p:cSld>
  <p:clrMapOvr>
    <a:masterClrMapping/>
  </p:clrMapOvr>
  <p:transition>
    <p:fade/>
  </p:transition>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1516929723"/>
      </p:ext>
    </p:extLst>
  </p:cSld>
  <p:clrMapOvr>
    <a:masterClrMapping/>
  </p:clrMapOvr>
  <p:transition>
    <p:fade/>
  </p:transition>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21400184"/>
      </p:ext>
    </p:extLst>
  </p:cSld>
  <p:clrMapOvr>
    <a:masterClrMapping/>
  </p:clrMapOvr>
  <p:transition>
    <p:fade/>
  </p:transition>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921662577"/>
      </p:ext>
    </p:extLst>
  </p:cSld>
  <p:clrMapOvr>
    <a:masterClrMapping/>
  </p:clrMapOvr>
  <p:transition>
    <p:fade/>
  </p:transition>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476367"/>
      </p:ext>
    </p:extLst>
  </p:cSld>
  <p:clrMapOvr>
    <a:masterClrMapping/>
  </p:clrMapOvr>
  <p:transition>
    <p:fade/>
  </p:transition>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605356669"/>
      </p:ext>
    </p:extLst>
  </p:cSld>
  <p:clrMapOvr>
    <a:masterClrMapping/>
  </p:clrMapOvr>
  <p:transition>
    <p:fade/>
  </p:transition>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067277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502010081"/>
      </p:ext>
    </p:extLst>
  </p:cSld>
  <p:clrMapOvr>
    <a:masterClrMapping/>
  </p:clrMapOvr>
  <p:transition>
    <p:fade/>
  </p:transition>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658096032"/>
      </p:ext>
    </p:extLst>
  </p:cSld>
  <p:clrMapOvr>
    <a:masterClrMapping/>
  </p:clrMapOvr>
  <p:transition>
    <p:fade/>
  </p:transition>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857395383"/>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70026665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558050985"/>
      </p:ext>
    </p:extLst>
  </p:cSld>
  <p:clrMapOvr>
    <a:masterClrMapping/>
  </p:clrMapOvr>
  <p:transition>
    <p:fade/>
  </p:transition>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73126631"/>
      </p:ext>
    </p:extLst>
  </p:cSld>
  <p:clrMapOvr>
    <a:masterClrMapping/>
  </p:clrMapOvr>
  <p:transition>
    <p:fade/>
  </p:transition>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265006861"/>
      </p:ext>
    </p:extLst>
  </p:cSld>
  <p:clrMapOvr>
    <a:masterClrMapping/>
  </p:clrMapOvr>
  <p:transition>
    <p:fade/>
  </p:transition>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12482207"/>
      </p:ext>
    </p:extLst>
  </p:cSld>
  <p:clrMapOvr>
    <a:masterClrMapping/>
  </p:clrMapOvr>
  <p:transition>
    <p:fade/>
  </p:transition>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445403063"/>
      </p:ext>
    </p:extLst>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602808456"/>
      </p:ext>
    </p:extLst>
  </p:cSld>
  <p:clrMapOvr>
    <a:masterClrMapping/>
  </p:clrMapOvr>
  <p:transition>
    <p:fade/>
  </p:transition>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4191947511"/>
      </p:ext>
    </p:extLst>
  </p:cSld>
  <p:clrMapOvr>
    <a:masterClrMapping/>
  </p:clrMapOvr>
  <p:transition>
    <p:fade/>
  </p:transition>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744392183"/>
      </p:ext>
    </p:extLst>
  </p:cSld>
  <p:clrMapOvr>
    <a:masterClrMapping/>
  </p:clrMapOvr>
  <p:transition>
    <p:fade/>
  </p:transition>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213598519"/>
      </p:ext>
    </p:extLst>
  </p:cSld>
  <p:clrMapOvr>
    <a:masterClrMapping/>
  </p:clrMapOvr>
  <p:transition>
    <p:fade/>
  </p:transition>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284396700"/>
      </p:ext>
    </p:extLst>
  </p:cSld>
  <p:clrMapOvr>
    <a:masterClrMapping/>
  </p:clrMapOvr>
  <p:transition>
    <p:fade/>
  </p:transition>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397940506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44" indent="0">
              <a:buNone/>
              <a:defRPr sz="2000">
                <a:solidFill>
                  <a:schemeClr val="tx1">
                    <a:alpha val="99000"/>
                  </a:schemeClr>
                </a:solidFill>
              </a:defRPr>
            </a:lvl3pPr>
            <a:lvl4pPr marL="457161" indent="0">
              <a:buNone/>
              <a:defRPr sz="2000">
                <a:solidFill>
                  <a:schemeClr val="tx1">
                    <a:alpha val="99000"/>
                  </a:schemeClr>
                </a:solidFill>
              </a:defRPr>
            </a:lvl4pPr>
            <a:lvl5pPr marL="693680"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1">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057484930"/>
      </p:ext>
    </p:extLst>
  </p:cSld>
  <p:clrMapOvr>
    <a:masterClrMapping/>
  </p:clrMapOvr>
  <p:transition>
    <p:fade/>
  </p:transition>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38665237"/>
      </p:ext>
    </p:extLst>
  </p:cSld>
  <p:clrMapOvr>
    <a:masterClrMapping/>
  </p:clrMapOvr>
  <p:transition>
    <p:fade/>
  </p:transition>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065632364"/>
      </p:ext>
    </p:extLst>
  </p:cSld>
  <p:clrMapOvr>
    <a:masterClrMapping/>
  </p:clrMapOvr>
  <p:transition>
    <p:fade/>
  </p:transition>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174931"/>
      </p:ext>
    </p:extLst>
  </p:cSld>
  <p:clrMapOvr>
    <a:masterClrMapping/>
  </p:clrMapOvr>
  <p:transition>
    <p:fade/>
  </p:transition>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55999198"/>
      </p:ext>
    </p:extLst>
  </p:cSld>
  <p:clrMapOvr>
    <a:masterClrMapping/>
  </p:clrMapOvr>
  <p:transition>
    <p:fade/>
  </p:transition>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891740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0879959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83264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1" y="0"/>
            <a:ext cx="12192000"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4" y="1716025"/>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697"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4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4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0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928091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582279"/>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7"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9" y="1447799"/>
            <a:ext cx="11151917" cy="2043636"/>
          </a:xfrm>
          <a:prstGeom prst="rect">
            <a:avLst/>
          </a:prstGeom>
        </p:spPr>
        <p:txBody>
          <a:bodyPr/>
          <a:lstStyle>
            <a:lvl1pPr marL="342871" indent="-34287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97"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23"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04"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85"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04805916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503346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35337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7545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1038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150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6602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803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38937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724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569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3185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016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0530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98712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344" y="3452039"/>
            <a:ext cx="6486922" cy="2002536"/>
          </a:xfr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346" y="5482008"/>
            <a:ext cx="6484786" cy="906403"/>
          </a:xfrm>
        </p:spPr>
        <p:txBody>
          <a:bodyPr vert="horz" wrap="square" lIns="0" tIns="0" rIns="0" bIns="0" rtlCol="0">
            <a:spAutoFit/>
          </a:bodyPr>
          <a:lstStyle>
            <a:lvl1pPr marL="0" indent="0">
              <a:buNone/>
              <a:defRPr lang="en-US" sz="19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28957122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7" y="1883486"/>
            <a:ext cx="6859786" cy="1846660"/>
          </a:xfrm>
        </p:spPr>
        <p:txBody>
          <a:bodyPr anchor="b" anchorCtr="0"/>
          <a:lstStyle>
            <a:lvl1pPr>
              <a:defRPr kumimoji="0" lang="en-US" sz="67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287"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5434714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3"/>
            <a:ext cx="10240454" cy="461665"/>
          </a:xfrm>
        </p:spPr>
        <p:txBody>
          <a:bodyPr>
            <a:noAutofit/>
          </a:bodyPr>
          <a:lstStyle>
            <a:lvl1pPr marL="0" indent="0" algn="l">
              <a:lnSpc>
                <a:spcPct val="90000"/>
              </a:lnSpc>
              <a:spcBef>
                <a:spcPts val="0"/>
              </a:spcBef>
              <a:buNone/>
              <a:defRPr lang="en-US" sz="3600" kern="1200" spc="-71" baseline="0" dirty="0">
                <a:solidFill>
                  <a:schemeClr val="tx1">
                    <a:alpha val="99000"/>
                  </a:schemeClr>
                </a:solidFill>
                <a:latin typeface="+mj-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pPr marL="0" marR="0" lvl="0" indent="0" algn="l" defTabSz="91428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9"/>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700" spc="-151">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42858701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849" y="3005013"/>
            <a:ext cx="240104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grpSp>
      <p:sp>
        <p:nvSpPr>
          <p:cNvPr id="3" name="Subtitle 2"/>
          <p:cNvSpPr>
            <a:spLocks noGrp="1"/>
          </p:cNvSpPr>
          <p:nvPr>
            <p:ph type="subTitle" idx="1" hasCustomPrompt="1"/>
          </p:nvPr>
        </p:nvSpPr>
        <p:spPr>
          <a:xfrm>
            <a:off x="3475625" y="3419856"/>
            <a:ext cx="695125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344" y="228602"/>
            <a:ext cx="11149441"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24896867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38" marR="0" indent="0" algn="l" defTabSz="914287"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483" indent="0">
              <a:buFont typeface="Wingdings" pitchFamily="2" charset="2"/>
              <a:buNone/>
              <a:tabLst/>
              <a:defRPr>
                <a:solidFill>
                  <a:schemeClr val="tx1">
                    <a:alpha val="99000"/>
                  </a:schemeClr>
                </a:solidFill>
                <a:latin typeface="+mn-lt"/>
              </a:defRPr>
            </a:lvl3pPr>
            <a:lvl4pPr marL="741301" indent="0">
              <a:buFont typeface="Wingdings" pitchFamily="2" charset="2"/>
              <a:buNone/>
              <a:defRPr>
                <a:solidFill>
                  <a:schemeClr val="tx1">
                    <a:alpha val="99000"/>
                  </a:schemeClr>
                </a:solidFill>
                <a:latin typeface="+mn-lt"/>
              </a:defRPr>
            </a:lvl4pPr>
            <a:lvl5pPr marL="914323"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29461722"/>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53782217"/>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8446075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076" indent="-292076">
              <a:spcBef>
                <a:spcPts val="1200"/>
              </a:spcBef>
              <a:buClr>
                <a:schemeClr val="tx1"/>
              </a:buClr>
              <a:buFont typeface="Wingdings" pitchFamily="2" charset="2"/>
              <a:buChar char=""/>
              <a:defRPr/>
            </a:lvl1pPr>
            <a:lvl2pPr marL="520657" indent="-228581">
              <a:defRPr sz="2000"/>
            </a:lvl2pPr>
            <a:lvl3pPr marL="685744" indent="-165087">
              <a:tabLst/>
              <a:defRPr sz="2000"/>
            </a:lvl3pPr>
            <a:lvl4pPr marL="863528" indent="-177786">
              <a:defRPr/>
            </a:lvl4pPr>
            <a:lvl5pPr marL="1028615" indent="-1650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2" y="1447801"/>
            <a:ext cx="5396365" cy="2351413"/>
          </a:xfrm>
        </p:spPr>
        <p:txBody>
          <a:bodyPr>
            <a:spAutoFit/>
          </a:bodyPr>
          <a:lstStyle>
            <a:lvl1pPr marL="339697" indent="-339697">
              <a:spcBef>
                <a:spcPts val="1200"/>
              </a:spcBef>
              <a:buFont typeface="Wingdings" pitchFamily="2" charset="2"/>
              <a:buChar char=""/>
              <a:defRPr lang="en-US" sz="3600" kern="1200" spc="-71" baseline="0" dirty="0" smtClean="0">
                <a:solidFill>
                  <a:schemeClr val="tx1">
                    <a:alpha val="99000"/>
                  </a:schemeClr>
                </a:solidFill>
                <a:latin typeface="+mj-lt"/>
                <a:ea typeface="+mn-ea"/>
                <a:cs typeface="+mn-cs"/>
              </a:defRPr>
            </a:lvl1pPr>
            <a:lvl2pPr marL="634948" indent="-342871">
              <a:defRPr lang="en-US" sz="2000" kern="1200" spc="0" baseline="0" dirty="0" smtClean="0">
                <a:solidFill>
                  <a:schemeClr val="tx1">
                    <a:alpha val="99000"/>
                  </a:schemeClr>
                </a:solidFill>
                <a:latin typeface="+mn-lt"/>
                <a:ea typeface="+mn-ea"/>
                <a:cs typeface="+mn-cs"/>
              </a:defRPr>
            </a:lvl2pPr>
            <a:lvl3pPr marL="863528" indent="-342871">
              <a:defRPr lang="en-US" sz="2000" kern="1200" spc="0" baseline="0" dirty="0" smtClean="0">
                <a:solidFill>
                  <a:schemeClr val="tx1">
                    <a:alpha val="99000"/>
                  </a:schemeClr>
                </a:solidFill>
                <a:latin typeface="+mn-lt"/>
                <a:ea typeface="+mn-ea"/>
                <a:cs typeface="+mn-cs"/>
              </a:defRPr>
            </a:lvl3pPr>
            <a:lvl4pPr marL="1028615" indent="-342871">
              <a:defRPr lang="en-US" sz="2000" kern="1200" spc="0" baseline="0" dirty="0" smtClean="0">
                <a:solidFill>
                  <a:schemeClr val="tx1">
                    <a:alpha val="99000"/>
                  </a:schemeClr>
                </a:solidFill>
                <a:latin typeface="+mn-lt"/>
                <a:ea typeface="+mn-ea"/>
                <a:cs typeface="+mn-cs"/>
              </a:defRPr>
            </a:lvl4pPr>
            <a:lvl5pPr marL="1206400" indent="-342871">
              <a:defRPr lang="en-US" sz="2000" kern="1200" spc="0" baseline="0" dirty="0">
                <a:solidFill>
                  <a:schemeClr val="tx1">
                    <a:alpha val="99000"/>
                  </a:schemeClr>
                </a:solidFill>
                <a:latin typeface="+mn-lt"/>
                <a:ea typeface="+mn-ea"/>
                <a:cs typeface="+mn-cs"/>
              </a:defRPr>
            </a:lvl5pPr>
          </a:lstStyle>
          <a:p>
            <a:pPr marL="292076" marR="0" lvl="0"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076" marR="0" lvl="1"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076" marR="0" lvl="2"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076" marR="0" lvl="3"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076" marR="0" lvl="4"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33897485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2"/>
            <a:ext cx="5487829" cy="2000548"/>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2"/>
            <a:ext cx="5487829" cy="2000548"/>
          </a:xfrm>
        </p:spPr>
        <p:txBody>
          <a:bodyPr/>
          <a:lstStyle>
            <a:lvl1pPr marL="457161" indent="-457161">
              <a:lnSpc>
                <a:spcPct val="90000"/>
              </a:lnSpc>
              <a:buSzPct val="80000"/>
              <a:buFont typeface="Arial" pitchFamily="34" charset="0"/>
              <a:buChar char="•"/>
              <a:defRPr lang="en-US" sz="3200" kern="1200" spc="-71" baseline="0" dirty="0" smtClean="0">
                <a:solidFill>
                  <a:schemeClr val="tx1">
                    <a:alpha val="99000"/>
                  </a:schemeClr>
                </a:solidFill>
                <a:latin typeface="+mj-lt"/>
                <a:ea typeface="+mn-ea"/>
                <a:cs typeface="+mn-cs"/>
              </a:defRPr>
            </a:lvl1pPr>
            <a:lvl2pPr marL="798447" indent="-457161">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881" indent="-342871">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236" indent="-342871">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642" indent="-342871">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900"/>
            </a:lvl6pPr>
            <a:lvl7pPr>
              <a:defRPr sz="1900"/>
            </a:lvl7pPr>
            <a:lvl8pPr>
              <a:defRPr sz="1900"/>
            </a:lvl8pPr>
            <a:lvl9pPr>
              <a:defRPr sz="1900"/>
            </a:lvl9pPr>
          </a:lstStyle>
          <a:p>
            <a:pPr marL="341284" marR="0" lvl="0"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284" marR="0" lvl="1"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284" marR="0" lvl="2"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284" marR="0" lvl="3"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284" marR="0" lvl="4"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114248128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160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19909078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3432527689"/>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44" indent="0">
              <a:buNone/>
              <a:defRPr sz="2000">
                <a:solidFill>
                  <a:schemeClr val="tx1">
                    <a:alpha val="99000"/>
                  </a:schemeClr>
                </a:solidFill>
              </a:defRPr>
            </a:lvl3pPr>
            <a:lvl4pPr marL="457161" indent="0">
              <a:buNone/>
              <a:defRPr sz="2000">
                <a:solidFill>
                  <a:schemeClr val="tx1">
                    <a:alpha val="99000"/>
                  </a:schemeClr>
                </a:solidFill>
              </a:defRPr>
            </a:lvl4pPr>
            <a:lvl5pPr marL="693680"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1">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132067457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2846048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9930947"/>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1" y="0"/>
            <a:ext cx="12192000"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4" y="1716025"/>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697"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4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4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0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152545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9880177"/>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7"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9" y="1447799"/>
            <a:ext cx="11151917" cy="2043636"/>
          </a:xfrm>
          <a:prstGeom prst="rect">
            <a:avLst/>
          </a:prstGeom>
        </p:spPr>
        <p:txBody>
          <a:bodyPr/>
          <a:lstStyle>
            <a:lvl1pPr marL="342871" indent="-34287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97"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23"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04"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85"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2083876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0677465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763562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79256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746813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310554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00888190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14102464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951624232"/>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3301" y="5541265"/>
            <a:ext cx="4207336"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3301" y="4160520"/>
            <a:ext cx="887199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3301" y="1444752"/>
            <a:ext cx="887199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5327002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3301" y="5541265"/>
            <a:ext cx="4207336"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3301" y="4160520"/>
            <a:ext cx="887199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3301" y="1444752"/>
            <a:ext cx="887199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768479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3301" y="5541265"/>
            <a:ext cx="4207336"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3301" y="4160520"/>
            <a:ext cx="887199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3301" y="1444752"/>
            <a:ext cx="887199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498131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833322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783157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610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2607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586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7734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00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7677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611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48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364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2282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508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053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1410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405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344" y="3452039"/>
            <a:ext cx="6486922" cy="2002536"/>
          </a:xfr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346" y="5482008"/>
            <a:ext cx="6484786" cy="906403"/>
          </a:xfrm>
        </p:spPr>
        <p:txBody>
          <a:bodyPr vert="horz" wrap="square" lIns="0" tIns="0" rIns="0" bIns="0" rtlCol="0">
            <a:spAutoFit/>
          </a:bodyPr>
          <a:lstStyle>
            <a:lvl1pPr marL="0" indent="0">
              <a:buNone/>
              <a:defRPr lang="en-US" sz="19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2514132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7" y="1883486"/>
            <a:ext cx="6859786" cy="1846660"/>
          </a:xfrm>
        </p:spPr>
        <p:txBody>
          <a:bodyPr anchor="b" anchorCtr="0"/>
          <a:lstStyle>
            <a:lvl1pPr>
              <a:defRPr kumimoji="0" lang="en-US" sz="67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287"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3980947097"/>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3"/>
            <a:ext cx="10240454" cy="461665"/>
          </a:xfrm>
        </p:spPr>
        <p:txBody>
          <a:bodyPr>
            <a:noAutofit/>
          </a:bodyPr>
          <a:lstStyle>
            <a:lvl1pPr marL="0" indent="0" algn="l">
              <a:lnSpc>
                <a:spcPct val="90000"/>
              </a:lnSpc>
              <a:spcBef>
                <a:spcPts val="0"/>
              </a:spcBef>
              <a:buNone/>
              <a:defRPr lang="en-US" sz="3600" kern="1200" spc="-71" baseline="0" dirty="0">
                <a:solidFill>
                  <a:schemeClr val="tx1">
                    <a:alpha val="99000"/>
                  </a:schemeClr>
                </a:solidFill>
                <a:latin typeface="+mj-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pPr marL="0" marR="0" lvl="0" indent="0" algn="l" defTabSz="91428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9"/>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700" spc="-151">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446884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849" y="3005013"/>
            <a:ext cx="240104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grpSp>
      <p:sp>
        <p:nvSpPr>
          <p:cNvPr id="3" name="Subtitle 2"/>
          <p:cNvSpPr>
            <a:spLocks noGrp="1"/>
          </p:cNvSpPr>
          <p:nvPr>
            <p:ph type="subTitle" idx="1" hasCustomPrompt="1"/>
          </p:nvPr>
        </p:nvSpPr>
        <p:spPr>
          <a:xfrm>
            <a:off x="3475625" y="3419856"/>
            <a:ext cx="695125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344" y="228602"/>
            <a:ext cx="11149441"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3739827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38" marR="0" indent="0" algn="l" defTabSz="914287"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483" indent="0">
              <a:buFont typeface="Wingdings" pitchFamily="2" charset="2"/>
              <a:buNone/>
              <a:tabLst/>
              <a:defRPr>
                <a:solidFill>
                  <a:schemeClr val="tx1">
                    <a:alpha val="99000"/>
                  </a:schemeClr>
                </a:solidFill>
                <a:latin typeface="+mn-lt"/>
              </a:defRPr>
            </a:lvl3pPr>
            <a:lvl4pPr marL="741301" indent="0">
              <a:buFont typeface="Wingdings" pitchFamily="2" charset="2"/>
              <a:buNone/>
              <a:defRPr>
                <a:solidFill>
                  <a:schemeClr val="tx1">
                    <a:alpha val="99000"/>
                  </a:schemeClr>
                </a:solidFill>
                <a:latin typeface="+mn-lt"/>
              </a:defRPr>
            </a:lvl4pPr>
            <a:lvl5pPr marL="914323"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20191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302928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2061631"/>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076" indent="-292076">
              <a:spcBef>
                <a:spcPts val="1200"/>
              </a:spcBef>
              <a:buClr>
                <a:schemeClr val="tx1"/>
              </a:buClr>
              <a:buFont typeface="Wingdings" pitchFamily="2" charset="2"/>
              <a:buChar char=""/>
              <a:defRPr/>
            </a:lvl1pPr>
            <a:lvl2pPr marL="520657" indent="-228581">
              <a:defRPr sz="2000"/>
            </a:lvl2pPr>
            <a:lvl3pPr marL="685744" indent="-165087">
              <a:tabLst/>
              <a:defRPr sz="2000"/>
            </a:lvl3pPr>
            <a:lvl4pPr marL="863528" indent="-177786">
              <a:defRPr/>
            </a:lvl4pPr>
            <a:lvl5pPr marL="1028615" indent="-1650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2" y="1447801"/>
            <a:ext cx="5396365" cy="2351413"/>
          </a:xfrm>
        </p:spPr>
        <p:txBody>
          <a:bodyPr>
            <a:spAutoFit/>
          </a:bodyPr>
          <a:lstStyle>
            <a:lvl1pPr marL="339697" indent="-339697">
              <a:spcBef>
                <a:spcPts val="1200"/>
              </a:spcBef>
              <a:buFont typeface="Wingdings" pitchFamily="2" charset="2"/>
              <a:buChar char=""/>
              <a:defRPr lang="en-US" sz="3600" kern="1200" spc="-71" baseline="0" dirty="0" smtClean="0">
                <a:solidFill>
                  <a:schemeClr val="tx1">
                    <a:alpha val="99000"/>
                  </a:schemeClr>
                </a:solidFill>
                <a:latin typeface="+mj-lt"/>
                <a:ea typeface="+mn-ea"/>
                <a:cs typeface="+mn-cs"/>
              </a:defRPr>
            </a:lvl1pPr>
            <a:lvl2pPr marL="634948" indent="-342871">
              <a:defRPr lang="en-US" sz="2000" kern="1200" spc="0" baseline="0" dirty="0" smtClean="0">
                <a:solidFill>
                  <a:schemeClr val="tx1">
                    <a:alpha val="99000"/>
                  </a:schemeClr>
                </a:solidFill>
                <a:latin typeface="+mn-lt"/>
                <a:ea typeface="+mn-ea"/>
                <a:cs typeface="+mn-cs"/>
              </a:defRPr>
            </a:lvl2pPr>
            <a:lvl3pPr marL="863528" indent="-342871">
              <a:defRPr lang="en-US" sz="2000" kern="1200" spc="0" baseline="0" dirty="0" smtClean="0">
                <a:solidFill>
                  <a:schemeClr val="tx1">
                    <a:alpha val="99000"/>
                  </a:schemeClr>
                </a:solidFill>
                <a:latin typeface="+mn-lt"/>
                <a:ea typeface="+mn-ea"/>
                <a:cs typeface="+mn-cs"/>
              </a:defRPr>
            </a:lvl3pPr>
            <a:lvl4pPr marL="1028615" indent="-342871">
              <a:defRPr lang="en-US" sz="2000" kern="1200" spc="0" baseline="0" dirty="0" smtClean="0">
                <a:solidFill>
                  <a:schemeClr val="tx1">
                    <a:alpha val="99000"/>
                  </a:schemeClr>
                </a:solidFill>
                <a:latin typeface="+mn-lt"/>
                <a:ea typeface="+mn-ea"/>
                <a:cs typeface="+mn-cs"/>
              </a:defRPr>
            </a:lvl4pPr>
            <a:lvl5pPr marL="1206400" indent="-342871">
              <a:defRPr lang="en-US" sz="2000" kern="1200" spc="0" baseline="0" dirty="0">
                <a:solidFill>
                  <a:schemeClr val="tx1">
                    <a:alpha val="99000"/>
                  </a:schemeClr>
                </a:solidFill>
                <a:latin typeface="+mn-lt"/>
                <a:ea typeface="+mn-ea"/>
                <a:cs typeface="+mn-cs"/>
              </a:defRPr>
            </a:lvl5pPr>
          </a:lstStyle>
          <a:p>
            <a:pPr marL="292076" marR="0" lvl="0"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076" marR="0" lvl="1"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076" marR="0" lvl="2"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076" marR="0" lvl="3"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076" marR="0" lvl="4"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4447850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729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2"/>
            <a:ext cx="5487829" cy="2000548"/>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2"/>
            <a:ext cx="5487829" cy="2000548"/>
          </a:xfrm>
        </p:spPr>
        <p:txBody>
          <a:bodyPr/>
          <a:lstStyle>
            <a:lvl1pPr marL="457161" indent="-457161">
              <a:lnSpc>
                <a:spcPct val="90000"/>
              </a:lnSpc>
              <a:buSzPct val="80000"/>
              <a:buFont typeface="Arial" pitchFamily="34" charset="0"/>
              <a:buChar char="•"/>
              <a:defRPr lang="en-US" sz="3200" kern="1200" spc="-71" baseline="0" dirty="0" smtClean="0">
                <a:solidFill>
                  <a:schemeClr val="tx1">
                    <a:alpha val="99000"/>
                  </a:schemeClr>
                </a:solidFill>
                <a:latin typeface="+mj-lt"/>
                <a:ea typeface="+mn-ea"/>
                <a:cs typeface="+mn-cs"/>
              </a:defRPr>
            </a:lvl1pPr>
            <a:lvl2pPr marL="798447" indent="-457161">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881" indent="-342871">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236" indent="-342871">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642" indent="-342871">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900"/>
            </a:lvl6pPr>
            <a:lvl7pPr>
              <a:defRPr sz="1900"/>
            </a:lvl7pPr>
            <a:lvl8pPr>
              <a:defRPr sz="1900"/>
            </a:lvl8pPr>
            <a:lvl9pPr>
              <a:defRPr sz="1900"/>
            </a:lvl9pPr>
          </a:lstStyle>
          <a:p>
            <a:pPr marL="341284" marR="0" lvl="0"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284" marR="0" lvl="1"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284" marR="0" lvl="2"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284" marR="0" lvl="3"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284" marR="0" lvl="4"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4215714524"/>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49454875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50326456"/>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44" indent="0">
              <a:buNone/>
              <a:defRPr sz="2000">
                <a:solidFill>
                  <a:schemeClr val="tx1">
                    <a:alpha val="99000"/>
                  </a:schemeClr>
                </a:solidFill>
              </a:defRPr>
            </a:lvl3pPr>
            <a:lvl4pPr marL="457161" indent="0">
              <a:buNone/>
              <a:defRPr sz="2000">
                <a:solidFill>
                  <a:schemeClr val="tx1">
                    <a:alpha val="99000"/>
                  </a:schemeClr>
                </a:solidFill>
              </a:defRPr>
            </a:lvl4pPr>
            <a:lvl5pPr marL="693680"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1">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3144958215"/>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50009142"/>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26884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1" y="0"/>
            <a:ext cx="12192000"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4" y="1716025"/>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697"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4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4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0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256115"/>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5405138"/>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7"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9" y="1447799"/>
            <a:ext cx="11151917" cy="2043636"/>
          </a:xfrm>
          <a:prstGeom prst="rect">
            <a:avLst/>
          </a:prstGeom>
        </p:spPr>
        <p:txBody>
          <a:bodyPr/>
          <a:lstStyle>
            <a:lvl1pPr marL="342871" indent="-34287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97"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23"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04"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85"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047398034"/>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00115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04.xml"/><Relationship Id="rId13" Type="http://schemas.openxmlformats.org/officeDocument/2006/relationships/slideLayout" Target="../slideLayouts/slideLayout209.xml"/><Relationship Id="rId18" Type="http://schemas.openxmlformats.org/officeDocument/2006/relationships/slideLayout" Target="../slideLayouts/slideLayout214.xml"/><Relationship Id="rId3" Type="http://schemas.openxmlformats.org/officeDocument/2006/relationships/slideLayout" Target="../slideLayouts/slideLayout199.xml"/><Relationship Id="rId7" Type="http://schemas.openxmlformats.org/officeDocument/2006/relationships/slideLayout" Target="../slideLayouts/slideLayout203.xml"/><Relationship Id="rId12" Type="http://schemas.openxmlformats.org/officeDocument/2006/relationships/slideLayout" Target="../slideLayouts/slideLayout208.xml"/><Relationship Id="rId17" Type="http://schemas.openxmlformats.org/officeDocument/2006/relationships/slideLayout" Target="../slideLayouts/slideLayout213.xml"/><Relationship Id="rId2" Type="http://schemas.openxmlformats.org/officeDocument/2006/relationships/slideLayout" Target="../slideLayouts/slideLayout198.xml"/><Relationship Id="rId16" Type="http://schemas.openxmlformats.org/officeDocument/2006/relationships/slideLayout" Target="../slideLayouts/slideLayout212.xml"/><Relationship Id="rId20" Type="http://schemas.openxmlformats.org/officeDocument/2006/relationships/theme" Target="../theme/theme10.xml"/><Relationship Id="rId1" Type="http://schemas.openxmlformats.org/officeDocument/2006/relationships/slideLayout" Target="../slideLayouts/slideLayout197.xml"/><Relationship Id="rId6" Type="http://schemas.openxmlformats.org/officeDocument/2006/relationships/slideLayout" Target="../slideLayouts/slideLayout202.xml"/><Relationship Id="rId11" Type="http://schemas.openxmlformats.org/officeDocument/2006/relationships/slideLayout" Target="../slideLayouts/slideLayout207.xml"/><Relationship Id="rId5" Type="http://schemas.openxmlformats.org/officeDocument/2006/relationships/slideLayout" Target="../slideLayouts/slideLayout201.xml"/><Relationship Id="rId15" Type="http://schemas.openxmlformats.org/officeDocument/2006/relationships/slideLayout" Target="../slideLayouts/slideLayout211.xml"/><Relationship Id="rId10" Type="http://schemas.openxmlformats.org/officeDocument/2006/relationships/slideLayout" Target="../slideLayouts/slideLayout206.xml"/><Relationship Id="rId19" Type="http://schemas.openxmlformats.org/officeDocument/2006/relationships/slideLayout" Target="../slideLayouts/slideLayout215.xml"/><Relationship Id="rId4" Type="http://schemas.openxmlformats.org/officeDocument/2006/relationships/slideLayout" Target="../slideLayouts/slideLayout200.xml"/><Relationship Id="rId9" Type="http://schemas.openxmlformats.org/officeDocument/2006/relationships/slideLayout" Target="../slideLayouts/slideLayout205.xml"/><Relationship Id="rId14" Type="http://schemas.openxmlformats.org/officeDocument/2006/relationships/slideLayout" Target="../slideLayouts/slideLayout2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23.xml"/><Relationship Id="rId13" Type="http://schemas.openxmlformats.org/officeDocument/2006/relationships/slideLayout" Target="../slideLayouts/slideLayout228.xml"/><Relationship Id="rId18" Type="http://schemas.openxmlformats.org/officeDocument/2006/relationships/slideLayout" Target="../slideLayouts/slideLayout233.xml"/><Relationship Id="rId3" Type="http://schemas.openxmlformats.org/officeDocument/2006/relationships/slideLayout" Target="../slideLayouts/slideLayout218.xml"/><Relationship Id="rId7" Type="http://schemas.openxmlformats.org/officeDocument/2006/relationships/slideLayout" Target="../slideLayouts/slideLayout222.xml"/><Relationship Id="rId12" Type="http://schemas.openxmlformats.org/officeDocument/2006/relationships/slideLayout" Target="../slideLayouts/slideLayout227.xml"/><Relationship Id="rId17" Type="http://schemas.openxmlformats.org/officeDocument/2006/relationships/slideLayout" Target="../slideLayouts/slideLayout232.xml"/><Relationship Id="rId2" Type="http://schemas.openxmlformats.org/officeDocument/2006/relationships/slideLayout" Target="../slideLayouts/slideLayout217.xml"/><Relationship Id="rId16" Type="http://schemas.openxmlformats.org/officeDocument/2006/relationships/slideLayout" Target="../slideLayouts/slideLayout231.xml"/><Relationship Id="rId20" Type="http://schemas.openxmlformats.org/officeDocument/2006/relationships/theme" Target="../theme/theme11.xml"/><Relationship Id="rId1" Type="http://schemas.openxmlformats.org/officeDocument/2006/relationships/slideLayout" Target="../slideLayouts/slideLayout216.xml"/><Relationship Id="rId6" Type="http://schemas.openxmlformats.org/officeDocument/2006/relationships/slideLayout" Target="../slideLayouts/slideLayout221.xml"/><Relationship Id="rId11" Type="http://schemas.openxmlformats.org/officeDocument/2006/relationships/slideLayout" Target="../slideLayouts/slideLayout226.xml"/><Relationship Id="rId5" Type="http://schemas.openxmlformats.org/officeDocument/2006/relationships/slideLayout" Target="../slideLayouts/slideLayout220.xml"/><Relationship Id="rId15" Type="http://schemas.openxmlformats.org/officeDocument/2006/relationships/slideLayout" Target="../slideLayouts/slideLayout230.xml"/><Relationship Id="rId10" Type="http://schemas.openxmlformats.org/officeDocument/2006/relationships/slideLayout" Target="../slideLayouts/slideLayout225.xml"/><Relationship Id="rId19" Type="http://schemas.openxmlformats.org/officeDocument/2006/relationships/slideLayout" Target="../slideLayouts/slideLayout234.xml"/><Relationship Id="rId4" Type="http://schemas.openxmlformats.org/officeDocument/2006/relationships/slideLayout" Target="../slideLayouts/slideLayout219.xml"/><Relationship Id="rId9" Type="http://schemas.openxmlformats.org/officeDocument/2006/relationships/slideLayout" Target="../slideLayouts/slideLayout224.xml"/><Relationship Id="rId14" Type="http://schemas.openxmlformats.org/officeDocument/2006/relationships/slideLayout" Target="../slideLayouts/slideLayout22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3.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slideLayout" Target="../slideLayouts/slideLayout117.xml"/><Relationship Id="rId3" Type="http://schemas.openxmlformats.org/officeDocument/2006/relationships/slideLayout" Target="../slideLayouts/slideLayout102.xml"/><Relationship Id="rId21" Type="http://schemas.openxmlformats.org/officeDocument/2006/relationships/slideLayout" Target="../slideLayouts/slideLayout120.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20" Type="http://schemas.openxmlformats.org/officeDocument/2006/relationships/slideLayout" Target="../slideLayouts/slideLayout119.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slideLayout" Target="../slideLayouts/slideLayout118.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18" Type="http://schemas.openxmlformats.org/officeDocument/2006/relationships/slideLayout" Target="../slideLayouts/slideLayout138.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17" Type="http://schemas.openxmlformats.org/officeDocument/2006/relationships/slideLayout" Target="../slideLayouts/slideLayout137.xml"/><Relationship Id="rId2" Type="http://schemas.openxmlformats.org/officeDocument/2006/relationships/slideLayout" Target="../slideLayouts/slideLayout122.xml"/><Relationship Id="rId16" Type="http://schemas.openxmlformats.org/officeDocument/2006/relationships/slideLayout" Target="../slideLayouts/slideLayout136.xml"/><Relationship Id="rId20" Type="http://schemas.openxmlformats.org/officeDocument/2006/relationships/theme" Target="../theme/theme6.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5" Type="http://schemas.openxmlformats.org/officeDocument/2006/relationships/slideLayout" Target="../slideLayouts/slideLayout135.xml"/><Relationship Id="rId10" Type="http://schemas.openxmlformats.org/officeDocument/2006/relationships/slideLayout" Target="../slideLayouts/slideLayout130.xml"/><Relationship Id="rId19" Type="http://schemas.openxmlformats.org/officeDocument/2006/relationships/slideLayout" Target="../slideLayouts/slideLayout139.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slideLayout" Target="../slideLayouts/slideLayout13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7.xml"/><Relationship Id="rId13" Type="http://schemas.openxmlformats.org/officeDocument/2006/relationships/slideLayout" Target="../slideLayouts/slideLayout152.xml"/><Relationship Id="rId18" Type="http://schemas.openxmlformats.org/officeDocument/2006/relationships/slideLayout" Target="../slideLayouts/slideLayout157.xml"/><Relationship Id="rId3" Type="http://schemas.openxmlformats.org/officeDocument/2006/relationships/slideLayout" Target="../slideLayouts/slideLayout142.xml"/><Relationship Id="rId7" Type="http://schemas.openxmlformats.org/officeDocument/2006/relationships/slideLayout" Target="../slideLayouts/slideLayout146.xml"/><Relationship Id="rId12" Type="http://schemas.openxmlformats.org/officeDocument/2006/relationships/slideLayout" Target="../slideLayouts/slideLayout151.xml"/><Relationship Id="rId17" Type="http://schemas.openxmlformats.org/officeDocument/2006/relationships/slideLayout" Target="../slideLayouts/slideLayout156.xml"/><Relationship Id="rId2" Type="http://schemas.openxmlformats.org/officeDocument/2006/relationships/slideLayout" Target="../slideLayouts/slideLayout141.xml"/><Relationship Id="rId16" Type="http://schemas.openxmlformats.org/officeDocument/2006/relationships/slideLayout" Target="../slideLayouts/slideLayout155.xml"/><Relationship Id="rId20" Type="http://schemas.openxmlformats.org/officeDocument/2006/relationships/theme" Target="../theme/theme7.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slideLayout" Target="../slideLayouts/slideLayout150.xml"/><Relationship Id="rId5" Type="http://schemas.openxmlformats.org/officeDocument/2006/relationships/slideLayout" Target="../slideLayouts/slideLayout144.xml"/><Relationship Id="rId15" Type="http://schemas.openxmlformats.org/officeDocument/2006/relationships/slideLayout" Target="../slideLayouts/slideLayout154.xml"/><Relationship Id="rId10" Type="http://schemas.openxmlformats.org/officeDocument/2006/relationships/slideLayout" Target="../slideLayouts/slideLayout149.xml"/><Relationship Id="rId19" Type="http://schemas.openxmlformats.org/officeDocument/2006/relationships/slideLayout" Target="../slideLayouts/slideLayout158.xml"/><Relationship Id="rId4" Type="http://schemas.openxmlformats.org/officeDocument/2006/relationships/slideLayout" Target="../slideLayouts/slideLayout143.xml"/><Relationship Id="rId9" Type="http://schemas.openxmlformats.org/officeDocument/2006/relationships/slideLayout" Target="../slideLayouts/slideLayout148.xml"/><Relationship Id="rId14" Type="http://schemas.openxmlformats.org/officeDocument/2006/relationships/slideLayout" Target="../slideLayouts/slideLayout15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66.xml"/><Relationship Id="rId13" Type="http://schemas.openxmlformats.org/officeDocument/2006/relationships/slideLayout" Target="../slideLayouts/slideLayout171.xml"/><Relationship Id="rId18" Type="http://schemas.openxmlformats.org/officeDocument/2006/relationships/slideLayout" Target="../slideLayouts/slideLayout176.xml"/><Relationship Id="rId3" Type="http://schemas.openxmlformats.org/officeDocument/2006/relationships/slideLayout" Target="../slideLayouts/slideLayout161.xml"/><Relationship Id="rId7" Type="http://schemas.openxmlformats.org/officeDocument/2006/relationships/slideLayout" Target="../slideLayouts/slideLayout165.xml"/><Relationship Id="rId12" Type="http://schemas.openxmlformats.org/officeDocument/2006/relationships/slideLayout" Target="../slideLayouts/slideLayout170.xml"/><Relationship Id="rId17" Type="http://schemas.openxmlformats.org/officeDocument/2006/relationships/slideLayout" Target="../slideLayouts/slideLayout175.xml"/><Relationship Id="rId2" Type="http://schemas.openxmlformats.org/officeDocument/2006/relationships/slideLayout" Target="../slideLayouts/slideLayout160.xml"/><Relationship Id="rId16" Type="http://schemas.openxmlformats.org/officeDocument/2006/relationships/slideLayout" Target="../slideLayouts/slideLayout174.xml"/><Relationship Id="rId20" Type="http://schemas.openxmlformats.org/officeDocument/2006/relationships/theme" Target="../theme/theme8.xml"/><Relationship Id="rId1" Type="http://schemas.openxmlformats.org/officeDocument/2006/relationships/slideLayout" Target="../slideLayouts/slideLayout159.xml"/><Relationship Id="rId6" Type="http://schemas.openxmlformats.org/officeDocument/2006/relationships/slideLayout" Target="../slideLayouts/slideLayout164.xml"/><Relationship Id="rId11" Type="http://schemas.openxmlformats.org/officeDocument/2006/relationships/slideLayout" Target="../slideLayouts/slideLayout169.xml"/><Relationship Id="rId5" Type="http://schemas.openxmlformats.org/officeDocument/2006/relationships/slideLayout" Target="../slideLayouts/slideLayout163.xml"/><Relationship Id="rId15" Type="http://schemas.openxmlformats.org/officeDocument/2006/relationships/slideLayout" Target="../slideLayouts/slideLayout173.xml"/><Relationship Id="rId10" Type="http://schemas.openxmlformats.org/officeDocument/2006/relationships/slideLayout" Target="../slideLayouts/slideLayout168.xml"/><Relationship Id="rId19" Type="http://schemas.openxmlformats.org/officeDocument/2006/relationships/slideLayout" Target="../slideLayouts/slideLayout177.xml"/><Relationship Id="rId4" Type="http://schemas.openxmlformats.org/officeDocument/2006/relationships/slideLayout" Target="../slideLayouts/slideLayout162.xml"/><Relationship Id="rId9" Type="http://schemas.openxmlformats.org/officeDocument/2006/relationships/slideLayout" Target="../slideLayouts/slideLayout167.xml"/><Relationship Id="rId14" Type="http://schemas.openxmlformats.org/officeDocument/2006/relationships/slideLayout" Target="../slideLayouts/slideLayout17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85.xml"/><Relationship Id="rId13" Type="http://schemas.openxmlformats.org/officeDocument/2006/relationships/slideLayout" Target="../slideLayouts/slideLayout190.xml"/><Relationship Id="rId18" Type="http://schemas.openxmlformats.org/officeDocument/2006/relationships/slideLayout" Target="../slideLayouts/slideLayout195.xml"/><Relationship Id="rId3" Type="http://schemas.openxmlformats.org/officeDocument/2006/relationships/slideLayout" Target="../slideLayouts/slideLayout180.xml"/><Relationship Id="rId7" Type="http://schemas.openxmlformats.org/officeDocument/2006/relationships/slideLayout" Target="../slideLayouts/slideLayout184.xml"/><Relationship Id="rId12" Type="http://schemas.openxmlformats.org/officeDocument/2006/relationships/slideLayout" Target="../slideLayouts/slideLayout189.xml"/><Relationship Id="rId17" Type="http://schemas.openxmlformats.org/officeDocument/2006/relationships/slideLayout" Target="../slideLayouts/slideLayout194.xml"/><Relationship Id="rId2" Type="http://schemas.openxmlformats.org/officeDocument/2006/relationships/slideLayout" Target="../slideLayouts/slideLayout179.xml"/><Relationship Id="rId16" Type="http://schemas.openxmlformats.org/officeDocument/2006/relationships/slideLayout" Target="../slideLayouts/slideLayout193.xml"/><Relationship Id="rId20" Type="http://schemas.openxmlformats.org/officeDocument/2006/relationships/theme" Target="../theme/theme9.xml"/><Relationship Id="rId1" Type="http://schemas.openxmlformats.org/officeDocument/2006/relationships/slideLayout" Target="../slideLayouts/slideLayout178.xml"/><Relationship Id="rId6" Type="http://schemas.openxmlformats.org/officeDocument/2006/relationships/slideLayout" Target="../slideLayouts/slideLayout183.xml"/><Relationship Id="rId11" Type="http://schemas.openxmlformats.org/officeDocument/2006/relationships/slideLayout" Target="../slideLayouts/slideLayout188.xml"/><Relationship Id="rId5" Type="http://schemas.openxmlformats.org/officeDocument/2006/relationships/slideLayout" Target="../slideLayouts/slideLayout182.xml"/><Relationship Id="rId15" Type="http://schemas.openxmlformats.org/officeDocument/2006/relationships/slideLayout" Target="../slideLayouts/slideLayout192.xml"/><Relationship Id="rId10" Type="http://schemas.openxmlformats.org/officeDocument/2006/relationships/slideLayout" Target="../slideLayouts/slideLayout187.xml"/><Relationship Id="rId19" Type="http://schemas.openxmlformats.org/officeDocument/2006/relationships/slideLayout" Target="../slideLayouts/slideLayout196.xml"/><Relationship Id="rId4" Type="http://schemas.openxmlformats.org/officeDocument/2006/relationships/slideLayout" Target="../slideLayouts/slideLayout181.xml"/><Relationship Id="rId9" Type="http://schemas.openxmlformats.org/officeDocument/2006/relationships/slideLayout" Target="../slideLayouts/slideLayout186.xml"/><Relationship Id="rId14" Type="http://schemas.openxmlformats.org/officeDocument/2006/relationships/slideLayout" Target="../slideLayouts/slideLayout1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7" y="1447802"/>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8685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mj-lt"/>
          <a:ea typeface="+mn-ea"/>
          <a:cs typeface="Arial" charset="0"/>
        </a:defRPr>
      </a:lvl1pPr>
    </p:titleStyle>
    <p:body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0706408"/>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 id="214748388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1524501"/>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1" r:id="rId18"/>
    <p:sldLayoutId id="214748390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7" y="1447802"/>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262611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mj-lt"/>
          <a:ea typeface="+mn-ea"/>
          <a:cs typeface="Arial" charset="0"/>
        </a:defRPr>
      </a:lvl1pPr>
    </p:titleStyle>
    <p:body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20060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7" y="1447802"/>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505061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 id="2147483753" r:id="rId20"/>
    <p:sldLayoutId id="2147483754" r:id="rId21"/>
    <p:sldLayoutId id="2147483755" r:id="rId22"/>
    <p:sldLayoutId id="2147483756" r:id="rId23"/>
    <p:sldLayoutId id="2147483757" r:id="rId24"/>
    <p:sldLayoutId id="2147483758" r:id="rId25"/>
    <p:sldLayoutId id="2147483759" r:id="rId26"/>
    <p:sldLayoutId id="2147483760" r:id="rId27"/>
    <p:sldLayoutId id="2147483761" r:id="rId28"/>
    <p:sldLayoutId id="2147483762" r:id="rId2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mj-lt"/>
          <a:ea typeface="+mn-ea"/>
          <a:cs typeface="Arial" charset="0"/>
        </a:defRPr>
      </a:lvl1pPr>
    </p:titleStyle>
    <p:body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239316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903" r:id="rId20"/>
    <p:sldLayoutId id="2147483904" r:id="rId2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149363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235348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 id="214748382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1024034"/>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 id="2147483841" r:id="rId18"/>
    <p:sldLayoutId id="214748384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8506389"/>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6.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1.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nathanmarz/storm-contrib/tree/master/storm-kafka" TargetMode="External"/><Relationship Id="rId2" Type="http://schemas.openxmlformats.org/officeDocument/2006/relationships/notesSlide" Target="../notesSlides/notesSlide7.xml"/><Relationship Id="rId1" Type="http://schemas.openxmlformats.org/officeDocument/2006/relationships/slideLayout" Target="../slideLayouts/slideLayout101.xml"/><Relationship Id="rId5" Type="http://schemas.openxmlformats.org/officeDocument/2006/relationships/hyperlink" Target="http://mesos.apache.org/" TargetMode="External"/><Relationship Id="rId4" Type="http://schemas.openxmlformats.org/officeDocument/2006/relationships/hyperlink" Target="https://github.com/amplab/shark/wiki"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1.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8.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1" y="2234114"/>
            <a:ext cx="10329400" cy="1359196"/>
          </a:xfrm>
        </p:spPr>
        <p:txBody>
          <a:bodyPr/>
          <a:lstStyle/>
          <a:p>
            <a:r>
              <a:rPr lang="en-US" sz="6000" dirty="0"/>
              <a:t>Streaming data from instruments and the Internet of things</a:t>
            </a:r>
          </a:p>
        </p:txBody>
      </p:sp>
      <p:sp>
        <p:nvSpPr>
          <p:cNvPr id="2"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dirty="0" smtClean="0"/>
              <a:t>Windows Azure for Research Training</a:t>
            </a:r>
            <a:endParaRPr lang="en-US" dirty="0"/>
          </a:p>
        </p:txBody>
      </p:sp>
    </p:spTree>
    <p:extLst>
      <p:ext uri="{BB962C8B-B14F-4D97-AF65-F5344CB8AC3E}">
        <p14:creationId xmlns:p14="http://schemas.microsoft.com/office/powerpoint/2010/main" val="264484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146" y="193409"/>
            <a:ext cx="12012046" cy="6240845"/>
          </a:xfrm>
          <a:prstGeom prst="rect">
            <a:avLst/>
          </a:prstGeom>
        </p:spPr>
      </p:pic>
    </p:spTree>
    <p:extLst>
      <p:ext uri="{BB962C8B-B14F-4D97-AF65-F5344CB8AC3E}">
        <p14:creationId xmlns:p14="http://schemas.microsoft.com/office/powerpoint/2010/main" val="67447846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Configuration</a:t>
            </a:r>
            <a:endParaRPr lang="en-GB" dirty="0"/>
          </a:p>
        </p:txBody>
      </p:sp>
      <p:pic>
        <p:nvPicPr>
          <p:cNvPr id="4" name="Picture 3"/>
          <p:cNvPicPr>
            <a:picLocks noChangeAspect="1"/>
          </p:cNvPicPr>
          <p:nvPr/>
        </p:nvPicPr>
        <p:blipFill>
          <a:blip r:embed="rId2"/>
          <a:stretch>
            <a:fillRect/>
          </a:stretch>
        </p:blipFill>
        <p:spPr>
          <a:xfrm>
            <a:off x="2433984" y="1220134"/>
            <a:ext cx="7322443" cy="5115352"/>
          </a:xfrm>
          <a:prstGeom prst="rect">
            <a:avLst/>
          </a:prstGeom>
        </p:spPr>
      </p:pic>
    </p:spTree>
    <p:extLst>
      <p:ext uri="{BB962C8B-B14F-4D97-AF65-F5344CB8AC3E}">
        <p14:creationId xmlns:p14="http://schemas.microsoft.com/office/powerpoint/2010/main" val="38351386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2506525"/>
            <a:ext cx="10237787" cy="1994392"/>
          </a:xfrm>
        </p:spPr>
        <p:txBody>
          <a:bodyPr/>
          <a:lstStyle/>
          <a:p>
            <a:r>
              <a:rPr lang="en-US" dirty="0" smtClean="0">
                <a:gradFill>
                  <a:gsLst>
                    <a:gs pos="1250">
                      <a:srgbClr val="FFFFFF"/>
                    </a:gs>
                    <a:gs pos="100000">
                      <a:srgbClr val="FFFFFF"/>
                    </a:gs>
                  </a:gsLst>
                  <a:lin ang="5400000" scaled="0"/>
                </a:gradFill>
              </a:rPr>
              <a:t>A GPS Demo with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Storm</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49539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0837" y="228602"/>
            <a:ext cx="11151917" cy="1246495"/>
          </a:xfrm>
        </p:spPr>
        <p:txBody>
          <a:bodyPr/>
          <a:lstStyle/>
          <a:p>
            <a:r>
              <a:rPr lang="en-US" dirty="0" smtClean="0"/>
              <a:t>Useful links</a:t>
            </a:r>
            <a:r>
              <a:rPr lang="en-US" dirty="0"/>
              <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20701" y="1447799"/>
            <a:ext cx="11149013" cy="4985980"/>
          </a:xfrm>
        </p:spPr>
        <p:txBody>
          <a:bodyPr/>
          <a:lstStyle/>
          <a:p>
            <a:pPr lvl="1"/>
            <a:endParaRPr lang="en-US" sz="3200" dirty="0" smtClean="0"/>
          </a:p>
          <a:p>
            <a:pPr lvl="1"/>
            <a:r>
              <a:rPr lang="en-US" sz="3200" dirty="0" smtClean="0"/>
              <a:t>Kafka spout: </a:t>
            </a:r>
            <a:br>
              <a:rPr lang="en-US" sz="3200" dirty="0" smtClean="0"/>
            </a:br>
            <a:r>
              <a:rPr lang="en-GB" sz="3200" dirty="0" smtClean="0">
                <a:hlinkClick r:id="rId3"/>
              </a:rPr>
              <a:t>https</a:t>
            </a:r>
            <a:r>
              <a:rPr lang="en-GB" sz="3200" dirty="0">
                <a:hlinkClick r:id="rId3"/>
              </a:rPr>
              <a:t>://</a:t>
            </a:r>
            <a:r>
              <a:rPr lang="en-GB" sz="3200" dirty="0" smtClean="0">
                <a:hlinkClick r:id="rId3"/>
              </a:rPr>
              <a:t>github.com/nathanmarz/storm-contrib/tree/master/storm-kafka</a:t>
            </a:r>
            <a:endParaRPr lang="en-GB" sz="3200" dirty="0" smtClean="0"/>
          </a:p>
          <a:p>
            <a:pPr lvl="1"/>
            <a:endParaRPr lang="en-US" sz="3200" dirty="0" smtClean="0"/>
          </a:p>
          <a:p>
            <a:pPr lvl="1"/>
            <a:r>
              <a:rPr lang="en-US" sz="3200" dirty="0" smtClean="0"/>
              <a:t>Storm: </a:t>
            </a:r>
            <a:br>
              <a:rPr lang="en-US" sz="3200" dirty="0" smtClean="0"/>
            </a:br>
            <a:r>
              <a:rPr lang="en-GB" sz="3200" dirty="0" smtClean="0">
                <a:hlinkClick r:id="rId4"/>
              </a:rPr>
              <a:t>https</a:t>
            </a:r>
            <a:r>
              <a:rPr lang="en-GB" sz="3200" dirty="0">
                <a:hlinkClick r:id="rId4"/>
              </a:rPr>
              <a:t>://</a:t>
            </a:r>
            <a:r>
              <a:rPr lang="en-GB" sz="3200" dirty="0" smtClean="0">
                <a:hlinkClick r:id="rId4"/>
              </a:rPr>
              <a:t>github.com/amplab/shark/wiki</a:t>
            </a:r>
            <a:endParaRPr lang="en-GB" sz="3200" dirty="0" smtClean="0"/>
          </a:p>
          <a:p>
            <a:pPr lvl="1"/>
            <a:r>
              <a:rPr lang="en-US" sz="3200" dirty="0" smtClean="0"/>
              <a:t/>
            </a:r>
            <a:br>
              <a:rPr lang="en-US" sz="3200" dirty="0" smtClean="0"/>
            </a:br>
            <a:r>
              <a:rPr lang="en-US" sz="3200" dirty="0" smtClean="0"/>
              <a:t>Apache Kafka: </a:t>
            </a:r>
            <a:br>
              <a:rPr lang="en-US" sz="3200" dirty="0" smtClean="0"/>
            </a:br>
            <a:r>
              <a:rPr lang="en-GB" sz="3200" dirty="0" smtClean="0">
                <a:hlinkClick r:id="rId5"/>
              </a:rPr>
              <a:t>http</a:t>
            </a:r>
            <a:r>
              <a:rPr lang="en-GB" sz="3200" dirty="0">
                <a:hlinkClick r:id="rId5"/>
              </a:rPr>
              <a:t>://mesos.apache.org</a:t>
            </a:r>
            <a:r>
              <a:rPr lang="en-GB" sz="3200" dirty="0" smtClean="0">
                <a:hlinkClick r:id="rId5"/>
              </a:rPr>
              <a:t>/</a:t>
            </a: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93637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1495794"/>
          </a:xfrm>
        </p:spPr>
        <p:txBody>
          <a:bodyPr/>
          <a:lstStyle/>
          <a:p>
            <a:r>
              <a:rPr lang="en-US" dirty="0"/>
              <a:t>Streaming data from instruments and the Internet of things</a:t>
            </a:r>
          </a:p>
        </p:txBody>
      </p:sp>
      <p:sp>
        <p:nvSpPr>
          <p:cNvPr id="3" name="Text Placeholder 2"/>
          <p:cNvSpPr>
            <a:spLocks noGrp="1"/>
          </p:cNvSpPr>
          <p:nvPr>
            <p:ph type="body" sz="quarter" idx="10"/>
          </p:nvPr>
        </p:nvSpPr>
        <p:spPr>
          <a:xfrm>
            <a:off x="520701" y="2140526"/>
            <a:ext cx="11149013" cy="1505027"/>
          </a:xfrm>
        </p:spPr>
        <p:txBody>
          <a:bodyPr/>
          <a:lstStyle/>
          <a:p>
            <a:r>
              <a:rPr lang="en-US" sz="3600" dirty="0"/>
              <a:t>Learning objectives – what </a:t>
            </a:r>
            <a:r>
              <a:rPr lang="en-US" sz="3600" dirty="0" smtClean="0"/>
              <a:t>we have learned:</a:t>
            </a:r>
            <a:endParaRPr lang="en-US" sz="3600" dirty="0"/>
          </a:p>
          <a:p>
            <a:pPr marL="574675" indent="-571500">
              <a:buFont typeface="Arial" panose="020B0604020202020204" pitchFamily="34" charset="0"/>
              <a:buChar char="•"/>
            </a:pPr>
            <a:r>
              <a:rPr lang="en-US" sz="2800" dirty="0" smtClean="0"/>
              <a:t>A </a:t>
            </a:r>
            <a:r>
              <a:rPr lang="en-US" sz="2800" dirty="0"/>
              <a:t>design pattern for collecting streaming data into the </a:t>
            </a:r>
            <a:r>
              <a:rPr lang="en-US" sz="2800" dirty="0" smtClean="0"/>
              <a:t>cloud</a:t>
            </a:r>
          </a:p>
          <a:p>
            <a:pPr marL="574675" indent="-571500">
              <a:buFont typeface="Arial" panose="020B0604020202020204" pitchFamily="34" charset="0"/>
              <a:buChar char="•"/>
            </a:pPr>
            <a:r>
              <a:rPr lang="en-US" sz="2800" dirty="0" smtClean="0"/>
              <a:t>Examples </a:t>
            </a:r>
            <a:r>
              <a:rPr lang="en-US" sz="2800" dirty="0"/>
              <a:t>of when this is useful for research </a:t>
            </a:r>
            <a:r>
              <a:rPr lang="en-US" sz="2800" dirty="0" smtClean="0"/>
              <a:t>scientists</a:t>
            </a:r>
          </a:p>
        </p:txBody>
      </p:sp>
    </p:spTree>
    <p:extLst>
      <p:ext uri="{BB962C8B-B14F-4D97-AF65-F5344CB8AC3E}">
        <p14:creationId xmlns:p14="http://schemas.microsoft.com/office/powerpoint/2010/main" val="25249744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1724517" y="3169190"/>
            <a:ext cx="2436488" cy="519627"/>
            <a:chOff x="4846638" y="3441700"/>
            <a:chExt cx="5910262" cy="1260475"/>
          </a:xfrm>
        </p:grpSpPr>
        <p:sp>
          <p:nvSpPr>
            <p:cNvPr id="6"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7"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8"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9"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10"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grpSp>
      <p:sp>
        <p:nvSpPr>
          <p:cNvPr id="3" name="Text Box 3"/>
          <p:cNvSpPr txBox="1">
            <a:spLocks noChangeArrowheads="1"/>
          </p:cNvSpPr>
          <p:nvPr/>
        </p:nvSpPr>
        <p:spPr bwMode="blackWhite">
          <a:xfrm>
            <a:off x="1527293" y="4024005"/>
            <a:ext cx="8927142" cy="720585"/>
          </a:xfrm>
          <a:prstGeom prst="rect">
            <a:avLst/>
          </a:prstGeom>
          <a:noFill/>
          <a:ln w="12700">
            <a:noFill/>
            <a:miter lim="800000"/>
            <a:headEnd type="none" w="sm" len="sm"/>
            <a:tailEnd type="none" w="sm" len="sm"/>
          </a:ln>
          <a:effectLst/>
        </p:spPr>
        <p:txBody>
          <a:bodyPr vert="horz" wrap="square" lIns="179310" tIns="143448" rIns="179310" bIns="143448" numCol="1" anchor="t" anchorCtr="0" compatLnSpc="1">
            <a:prstTxWarp prst="textNoShape">
              <a:avLst/>
            </a:prstTxWarp>
            <a:spAutoFit/>
          </a:bodyPr>
          <a:lstStyle/>
          <a:p>
            <a:pPr defTabSz="914110" eaLnBrk="0" hangingPunct="0"/>
            <a:r>
              <a:rPr lang="en-US" sz="700" dirty="0">
                <a:gradFill>
                  <a:gsLst>
                    <a:gs pos="0">
                      <a:schemeClr val="tx1"/>
                    </a:gs>
                    <a:gs pos="100000">
                      <a:schemeClr val="tx1"/>
                    </a:gs>
                  </a:gsLst>
                  <a:lin ang="5400000" scaled="0"/>
                </a:gradFill>
                <a:cs typeface="Segoe UI" pitchFamily="34" charset="0"/>
              </a:rPr>
              <a:t>© 2013 Microsoft Corporation. All rights reserved. Microsoft, Windows, Windows Vista and other product names are or may be registered trademarks and/or trademarks in the U.S. and/or other countries.</a:t>
            </a:r>
          </a:p>
          <a:p>
            <a:pPr defTabSz="91411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54844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1495794"/>
          </a:xfrm>
        </p:spPr>
        <p:txBody>
          <a:bodyPr/>
          <a:lstStyle/>
          <a:p>
            <a:r>
              <a:rPr lang="en-US" dirty="0"/>
              <a:t>Streaming data from instruments and the Internet of things</a:t>
            </a:r>
          </a:p>
        </p:txBody>
      </p:sp>
      <p:sp>
        <p:nvSpPr>
          <p:cNvPr id="3" name="Text Placeholder 2"/>
          <p:cNvSpPr>
            <a:spLocks noGrp="1"/>
          </p:cNvSpPr>
          <p:nvPr>
            <p:ph type="body" sz="quarter" idx="10"/>
          </p:nvPr>
        </p:nvSpPr>
        <p:spPr>
          <a:xfrm>
            <a:off x="520701" y="2140526"/>
            <a:ext cx="11149013" cy="1505027"/>
          </a:xfrm>
        </p:spPr>
        <p:txBody>
          <a:bodyPr/>
          <a:lstStyle/>
          <a:p>
            <a:r>
              <a:rPr lang="en-US" sz="3600" dirty="0"/>
              <a:t>Learning objectives – what you will learn:</a:t>
            </a:r>
          </a:p>
          <a:p>
            <a:pPr marL="574675" indent="-571500">
              <a:buFont typeface="Arial" panose="020B0604020202020204" pitchFamily="34" charset="0"/>
              <a:buChar char="•"/>
            </a:pPr>
            <a:r>
              <a:rPr lang="en-US" sz="2800" dirty="0" smtClean="0"/>
              <a:t>A </a:t>
            </a:r>
            <a:r>
              <a:rPr lang="en-US" sz="2800" dirty="0"/>
              <a:t>design pattern for collecting streaming data into the </a:t>
            </a:r>
            <a:r>
              <a:rPr lang="en-US" sz="2800" dirty="0" smtClean="0"/>
              <a:t>cloud</a:t>
            </a:r>
          </a:p>
          <a:p>
            <a:pPr marL="574675" indent="-571500">
              <a:buFont typeface="Arial" panose="020B0604020202020204" pitchFamily="34" charset="0"/>
              <a:buChar char="•"/>
            </a:pPr>
            <a:r>
              <a:rPr lang="en-US" sz="2800" dirty="0" smtClean="0"/>
              <a:t>Examples </a:t>
            </a:r>
            <a:r>
              <a:rPr lang="en-US" sz="2800" dirty="0"/>
              <a:t>of when this is useful for research </a:t>
            </a:r>
            <a:r>
              <a:rPr lang="en-US" sz="2800" dirty="0" smtClean="0"/>
              <a:t>scientists</a:t>
            </a:r>
          </a:p>
        </p:txBody>
      </p:sp>
    </p:spTree>
    <p:extLst>
      <p:ext uri="{BB962C8B-B14F-4D97-AF65-F5344CB8AC3E}">
        <p14:creationId xmlns:p14="http://schemas.microsoft.com/office/powerpoint/2010/main" val="40441257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5392" y="2742862"/>
            <a:ext cx="6945312" cy="2591479"/>
          </a:xfrm>
        </p:spPr>
        <p:txBody>
          <a:bodyPr/>
          <a:lstStyle/>
          <a:p>
            <a:r>
              <a:rPr lang="en-US" dirty="0" smtClean="0"/>
              <a:t>Kafka</a:t>
            </a:r>
          </a:p>
          <a:p>
            <a:r>
              <a:rPr lang="en-US" dirty="0" smtClean="0"/>
              <a:t>Storm</a:t>
            </a:r>
          </a:p>
          <a:p>
            <a:r>
              <a:rPr lang="en-US" dirty="0" smtClean="0"/>
              <a:t>The demo</a:t>
            </a:r>
          </a:p>
        </p:txBody>
      </p:sp>
    </p:spTree>
    <p:extLst>
      <p:ext uri="{BB962C8B-B14F-4D97-AF65-F5344CB8AC3E}">
        <p14:creationId xmlns:p14="http://schemas.microsoft.com/office/powerpoint/2010/main" val="6399918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0837" y="228602"/>
            <a:ext cx="11151917" cy="1246495"/>
          </a:xfrm>
        </p:spPr>
        <p:txBody>
          <a:bodyPr/>
          <a:lstStyle/>
          <a:p>
            <a:r>
              <a:rPr lang="en-US" dirty="0" smtClean="0"/>
              <a:t>Apache Kafka</a:t>
            </a:r>
            <a:r>
              <a:rPr lang="en-US" dirty="0"/>
              <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23741" y="1329211"/>
            <a:ext cx="11149013" cy="5373779"/>
          </a:xfrm>
        </p:spPr>
        <p:txBody>
          <a:bodyPr/>
          <a:lstStyle/>
          <a:p>
            <a:pPr marL="460375" lvl="1" indent="-457200">
              <a:buFont typeface="Arial" panose="020B0604020202020204" pitchFamily="34" charset="0"/>
              <a:buChar char="•"/>
            </a:pPr>
            <a:r>
              <a:rPr lang="en-US" sz="3200" dirty="0" smtClean="0"/>
              <a:t>Stream processes in real-time</a:t>
            </a:r>
          </a:p>
          <a:p>
            <a:pPr marL="460375" lvl="1" indent="-457200">
              <a:buFont typeface="Arial" panose="020B0604020202020204" pitchFamily="34" charset="0"/>
              <a:buChar char="•"/>
            </a:pPr>
            <a:r>
              <a:rPr lang="en-US" sz="3200" dirty="0" smtClean="0"/>
              <a:t>Developed by </a:t>
            </a:r>
            <a:r>
              <a:rPr lang="en-US" sz="3200" dirty="0" smtClean="0"/>
              <a:t>LinkedIn</a:t>
            </a:r>
            <a:endParaRPr lang="en-US" sz="3200" dirty="0" smtClean="0"/>
          </a:p>
          <a:p>
            <a:pPr marL="460375" lvl="1" indent="-457200">
              <a:buFont typeface="Arial" panose="020B0604020202020204" pitchFamily="34" charset="0"/>
              <a:buChar char="•"/>
            </a:pPr>
            <a:r>
              <a:rPr lang="en-US" sz="3200" dirty="0" smtClean="0"/>
              <a:t>Messages persisted to disk </a:t>
            </a:r>
          </a:p>
          <a:p>
            <a:pPr marL="460375" lvl="1" indent="-457200">
              <a:buFont typeface="Arial" panose="020B0604020202020204" pitchFamily="34" charset="0"/>
              <a:buChar char="•"/>
            </a:pPr>
            <a:r>
              <a:rPr lang="en-US" sz="3200" dirty="0" smtClean="0"/>
              <a:t>Messages can be unwound to view histories</a:t>
            </a:r>
          </a:p>
          <a:p>
            <a:pPr marL="460375" lvl="1" indent="-457200">
              <a:buFont typeface="Arial" panose="020B0604020202020204" pitchFamily="34" charset="0"/>
              <a:buChar char="•"/>
            </a:pPr>
            <a:r>
              <a:rPr lang="en-US" sz="3200" dirty="0" smtClean="0"/>
              <a:t>Batch importing into HDFS</a:t>
            </a:r>
          </a:p>
          <a:p>
            <a:pPr marL="460375" lvl="1" indent="-457200">
              <a:buFont typeface="Arial" panose="020B0604020202020204" pitchFamily="34" charset="0"/>
              <a:buChar char="•"/>
            </a:pPr>
            <a:r>
              <a:rPr lang="en-US" sz="3200" dirty="0" smtClean="0"/>
              <a:t>Operates on batches of messages</a:t>
            </a:r>
          </a:p>
          <a:p>
            <a:pPr marL="460375" lvl="1" indent="-457200">
              <a:buFont typeface="Arial" panose="020B0604020202020204" pitchFamily="34" charset="0"/>
              <a:buChar char="•"/>
            </a:pPr>
            <a:r>
              <a:rPr lang="en-US" sz="3200" dirty="0" smtClean="0"/>
              <a:t>High throughput sequential access</a:t>
            </a:r>
          </a:p>
          <a:p>
            <a:pPr marL="460375" lvl="1" indent="-457200">
              <a:buFont typeface="Arial" panose="020B0604020202020204" pitchFamily="34" charset="0"/>
              <a:buChar char="•"/>
            </a:pPr>
            <a:r>
              <a:rPr lang="en-US" sz="3200" dirty="0" smtClean="0"/>
              <a:t>Clients can re-consume message streams</a:t>
            </a:r>
          </a:p>
          <a:p>
            <a:pPr marL="460375" lvl="1" indent="-457200">
              <a:buFont typeface="Arial" panose="020B0604020202020204" pitchFamily="34" charset="0"/>
              <a:buChar char="•"/>
            </a:pPr>
            <a:r>
              <a:rPr lang="en-US" sz="3200" dirty="0" smtClean="0"/>
              <a:t>Supports publisher-subscriber model</a:t>
            </a: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11183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1000"/>
                                        <p:tgtEl>
                                          <p:spTgt spid="4">
                                            <p:txEl>
                                              <p:pRg st="8" end="8"/>
                                            </p:txEl>
                                          </p:spTgt>
                                        </p:tgtEl>
                                      </p:cBhvr>
                                    </p:animEffect>
                                    <p:anim calcmode="lin" valueType="num">
                                      <p:cBhvr>
                                        <p:cTn id="4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Architecture</a:t>
            </a:r>
            <a:endParaRPr lang="en-US" dirty="0"/>
          </a:p>
        </p:txBody>
      </p:sp>
      <p:pic>
        <p:nvPicPr>
          <p:cNvPr id="4" name="Picture 2" descr="http://www.sentric.ch/wp-content/uploads/2012/07/tracking_high_lev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110" y="1266729"/>
            <a:ext cx="7091992" cy="5444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82415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0837" y="228602"/>
            <a:ext cx="11151917" cy="1246495"/>
          </a:xfrm>
        </p:spPr>
        <p:txBody>
          <a:bodyPr/>
          <a:lstStyle/>
          <a:p>
            <a:r>
              <a:rPr lang="en-US" dirty="0" smtClean="0"/>
              <a:t>STORM</a:t>
            </a:r>
            <a:r>
              <a:rPr lang="en-US" dirty="0"/>
              <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20701" y="1447799"/>
            <a:ext cx="11149013" cy="5373779"/>
          </a:xfrm>
        </p:spPr>
        <p:txBody>
          <a:bodyPr/>
          <a:lstStyle/>
          <a:p>
            <a:pPr marL="460375" lvl="1" indent="-457200">
              <a:buFont typeface="Arial" panose="020B0604020202020204" pitchFamily="34" charset="0"/>
              <a:buChar char="•"/>
            </a:pPr>
            <a:r>
              <a:rPr lang="en-US" sz="3200" dirty="0" smtClean="0"/>
              <a:t>Converts a stream of messages into new streams</a:t>
            </a:r>
          </a:p>
          <a:p>
            <a:pPr marL="460375" lvl="1" indent="-457200">
              <a:buFont typeface="Arial" panose="020B0604020202020204" pitchFamily="34" charset="0"/>
              <a:buChar char="•"/>
            </a:pPr>
            <a:r>
              <a:rPr lang="en-US" sz="3200" dirty="0" smtClean="0"/>
              <a:t>Maintained and used by Twitter</a:t>
            </a:r>
          </a:p>
          <a:p>
            <a:pPr marL="460375" lvl="1" indent="-457200">
              <a:buFont typeface="Arial" panose="020B0604020202020204" pitchFamily="34" charset="0"/>
              <a:buChar char="•"/>
            </a:pPr>
            <a:r>
              <a:rPr lang="en-US" sz="3200" dirty="0" smtClean="0"/>
              <a:t>Topologies are created to handle stream </a:t>
            </a:r>
          </a:p>
          <a:p>
            <a:pPr marL="460375" lvl="1" indent="-457200">
              <a:buFont typeface="Arial" panose="020B0604020202020204" pitchFamily="34" charset="0"/>
              <a:buChar char="•"/>
            </a:pPr>
            <a:r>
              <a:rPr lang="en-US" sz="3200" dirty="0" smtClean="0"/>
              <a:t>Spouts are the stream source, ingest data</a:t>
            </a:r>
          </a:p>
          <a:p>
            <a:pPr marL="460375" lvl="1" indent="-457200">
              <a:buFont typeface="Arial" panose="020B0604020202020204" pitchFamily="34" charset="0"/>
              <a:buChar char="•"/>
            </a:pPr>
            <a:r>
              <a:rPr lang="en-US" sz="3200" dirty="0" smtClean="0"/>
              <a:t>Bolts are transformations</a:t>
            </a:r>
          </a:p>
          <a:p>
            <a:pPr marL="460375" lvl="1" indent="-457200">
              <a:buFont typeface="Arial" panose="020B0604020202020204" pitchFamily="34" charset="0"/>
              <a:buChar char="•"/>
            </a:pPr>
            <a:r>
              <a:rPr lang="en-US" sz="3200" dirty="0" smtClean="0"/>
              <a:t>Multiple spouts can feed bolts</a:t>
            </a:r>
          </a:p>
          <a:p>
            <a:pPr marL="460375" lvl="1" indent="-457200">
              <a:buFont typeface="Arial" panose="020B0604020202020204" pitchFamily="34" charset="0"/>
              <a:buChar char="•"/>
            </a:pPr>
            <a:r>
              <a:rPr lang="en-US" sz="3200" dirty="0" smtClean="0"/>
              <a:t>Bolts can feed other bolts</a:t>
            </a:r>
          </a:p>
          <a:p>
            <a:pPr marL="460375" lvl="1" indent="-457200">
              <a:buFont typeface="Arial" panose="020B0604020202020204" pitchFamily="34" charset="0"/>
              <a:buChar char="•"/>
            </a:pPr>
            <a:r>
              <a:rPr lang="en-US" sz="3200" dirty="0" smtClean="0"/>
              <a:t>Clients can re-consume message streams</a:t>
            </a:r>
          </a:p>
          <a:p>
            <a:pPr marL="460375" lvl="1" indent="-457200">
              <a:buFont typeface="Arial" panose="020B0604020202020204" pitchFamily="34" charset="0"/>
              <a:buChar char="•"/>
            </a:pPr>
            <a:r>
              <a:rPr lang="en-US" sz="3200" dirty="0" smtClean="0"/>
              <a:t>Supports publisher-subscriber model</a:t>
            </a: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402349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1000"/>
                                        <p:tgtEl>
                                          <p:spTgt spid="4">
                                            <p:txEl>
                                              <p:pRg st="8" end="8"/>
                                            </p:txEl>
                                          </p:spTgt>
                                        </p:tgtEl>
                                      </p:cBhvr>
                                    </p:animEffect>
                                    <p:anim calcmode="lin" valueType="num">
                                      <p:cBhvr>
                                        <p:cTn id="4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0703" y="1448596"/>
            <a:ext cx="11149013" cy="3553280"/>
          </a:xfrm>
        </p:spPr>
        <p:txBody>
          <a:bodyPr/>
          <a:lstStyle/>
          <a:p>
            <a:pPr marL="571386" indent="-571386">
              <a:buFont typeface="Arial"/>
              <a:buChar char="•"/>
            </a:pPr>
            <a:r>
              <a:rPr lang="en-US" sz="3724" dirty="0"/>
              <a:t>Streams</a:t>
            </a:r>
          </a:p>
          <a:p>
            <a:pPr marL="571386" indent="-571386">
              <a:buFont typeface="Arial"/>
              <a:buChar char="•"/>
            </a:pPr>
            <a:endParaRPr lang="en-US" sz="3724" dirty="0"/>
          </a:p>
          <a:p>
            <a:pPr marL="571386" indent="-571386">
              <a:buFont typeface="Arial"/>
              <a:buChar char="•"/>
            </a:pPr>
            <a:r>
              <a:rPr lang="en-US" sz="3724" dirty="0"/>
              <a:t>Spouts: Source of streams</a:t>
            </a:r>
          </a:p>
          <a:p>
            <a:pPr marL="571386" indent="-571386">
              <a:buFont typeface="Arial"/>
              <a:buChar char="•"/>
            </a:pPr>
            <a:r>
              <a:rPr lang="en-US" sz="3724" dirty="0"/>
              <a:t>Bolts: Functions, Filters, Aggregation, Joins, DB R/W</a:t>
            </a:r>
          </a:p>
          <a:p>
            <a:pPr marL="571386" indent="-571386">
              <a:buFont typeface="Arial"/>
              <a:buChar char="•"/>
            </a:pPr>
            <a:r>
              <a:rPr lang="en-US" sz="3724" dirty="0"/>
              <a:t>Topologies: Grouping of Spouts and Bolts</a:t>
            </a:r>
          </a:p>
        </p:txBody>
      </p:sp>
      <p:sp>
        <p:nvSpPr>
          <p:cNvPr id="2" name="Title 1"/>
          <p:cNvSpPr>
            <a:spLocks noGrp="1"/>
          </p:cNvSpPr>
          <p:nvPr>
            <p:ph type="title"/>
          </p:nvPr>
        </p:nvSpPr>
        <p:spPr/>
        <p:txBody>
          <a:bodyPr/>
          <a:lstStyle/>
          <a:p>
            <a:r>
              <a:rPr lang="en-US" dirty="0" smtClean="0"/>
              <a:t>STORM Concepts</a:t>
            </a:r>
            <a:endParaRPr lang="en-US" dirty="0"/>
          </a:p>
        </p:txBody>
      </p:sp>
      <p:sp>
        <p:nvSpPr>
          <p:cNvPr id="4" name="Rectangle 3"/>
          <p:cNvSpPr/>
          <p:nvPr/>
        </p:nvSpPr>
        <p:spPr bwMode="auto">
          <a:xfrm>
            <a:off x="3228219" y="1636638"/>
            <a:ext cx="1254654" cy="35847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en-US" sz="1960" dirty="0">
                <a:gradFill>
                  <a:gsLst>
                    <a:gs pos="0">
                      <a:srgbClr val="FFFFFF"/>
                    </a:gs>
                    <a:gs pos="100000">
                      <a:srgbClr val="FFFFFF"/>
                    </a:gs>
                  </a:gsLst>
                  <a:lin ang="5400000" scaled="0"/>
                </a:gradFill>
              </a:rPr>
              <a:t>Tuples</a:t>
            </a:r>
          </a:p>
        </p:txBody>
      </p:sp>
      <p:sp>
        <p:nvSpPr>
          <p:cNvPr id="5" name="Rectangle 4"/>
          <p:cNvSpPr/>
          <p:nvPr/>
        </p:nvSpPr>
        <p:spPr bwMode="auto">
          <a:xfrm>
            <a:off x="4662110" y="1636638"/>
            <a:ext cx="1254654" cy="35847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en-US" sz="1960" dirty="0">
                <a:gradFill>
                  <a:gsLst>
                    <a:gs pos="0">
                      <a:srgbClr val="FFFFFF"/>
                    </a:gs>
                    <a:gs pos="100000">
                      <a:srgbClr val="FFFFFF"/>
                    </a:gs>
                  </a:gsLst>
                  <a:lin ang="5400000" scaled="0"/>
                </a:gradFill>
              </a:rPr>
              <a:t>Tuples</a:t>
            </a:r>
          </a:p>
        </p:txBody>
      </p:sp>
      <p:sp>
        <p:nvSpPr>
          <p:cNvPr id="6" name="Rectangle 5"/>
          <p:cNvSpPr/>
          <p:nvPr/>
        </p:nvSpPr>
        <p:spPr bwMode="auto">
          <a:xfrm>
            <a:off x="6111833" y="1636638"/>
            <a:ext cx="1254654" cy="35847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en-US" sz="1960" dirty="0">
                <a:gradFill>
                  <a:gsLst>
                    <a:gs pos="0">
                      <a:srgbClr val="FFFFFF"/>
                    </a:gs>
                    <a:gs pos="100000">
                      <a:srgbClr val="FFFFFF"/>
                    </a:gs>
                  </a:gsLst>
                  <a:lin ang="5400000" scaled="0"/>
                </a:gradFill>
              </a:rPr>
              <a:t>Tuples</a:t>
            </a:r>
          </a:p>
        </p:txBody>
      </p:sp>
      <p:sp>
        <p:nvSpPr>
          <p:cNvPr id="7" name="Rectangle 6"/>
          <p:cNvSpPr/>
          <p:nvPr/>
        </p:nvSpPr>
        <p:spPr bwMode="auto">
          <a:xfrm>
            <a:off x="7561557" y="1636638"/>
            <a:ext cx="1254654" cy="35847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en-US" sz="1960" dirty="0">
                <a:gradFill>
                  <a:gsLst>
                    <a:gs pos="0">
                      <a:srgbClr val="FFFFFF"/>
                    </a:gs>
                    <a:gs pos="100000">
                      <a:srgbClr val="FFFFFF"/>
                    </a:gs>
                  </a:gsLst>
                  <a:lin ang="5400000" scaled="0"/>
                </a:gradFill>
              </a:rPr>
              <a:t>Tuples</a:t>
            </a:r>
          </a:p>
        </p:txBody>
      </p:sp>
      <p:sp>
        <p:nvSpPr>
          <p:cNvPr id="8" name="Rectangle 7"/>
          <p:cNvSpPr/>
          <p:nvPr/>
        </p:nvSpPr>
        <p:spPr bwMode="auto">
          <a:xfrm>
            <a:off x="9011281" y="1636638"/>
            <a:ext cx="1254654" cy="35847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en-US" sz="1960" dirty="0">
                <a:gradFill>
                  <a:gsLst>
                    <a:gs pos="0">
                      <a:srgbClr val="FFFFFF"/>
                    </a:gs>
                    <a:gs pos="100000">
                      <a:srgbClr val="FFFFFF"/>
                    </a:gs>
                  </a:gsLst>
                  <a:lin ang="5400000" scaled="0"/>
                </a:gradFill>
              </a:rPr>
              <a:t>Tuples</a:t>
            </a:r>
          </a:p>
        </p:txBody>
      </p:sp>
      <p:cxnSp>
        <p:nvCxnSpPr>
          <p:cNvPr id="10" name="Straight Arrow Connector 9"/>
          <p:cNvCxnSpPr/>
          <p:nvPr/>
        </p:nvCxnSpPr>
        <p:spPr>
          <a:xfrm>
            <a:off x="3228220" y="2174346"/>
            <a:ext cx="7079834"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51316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Topology: Network of Spouts and Bolts</a:t>
            </a:r>
            <a:endParaRPr lang="en-US" dirty="0"/>
          </a:p>
        </p:txBody>
      </p:sp>
      <p:sp>
        <p:nvSpPr>
          <p:cNvPr id="8" name="Lightning Bolt 7"/>
          <p:cNvSpPr/>
          <p:nvPr/>
        </p:nvSpPr>
        <p:spPr bwMode="auto">
          <a:xfrm>
            <a:off x="4930965" y="1457400"/>
            <a:ext cx="1344272" cy="1075418"/>
          </a:xfrm>
          <a:prstGeom prst="lightningBol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1943" y="1671868"/>
            <a:ext cx="1344272" cy="1363431"/>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1943" y="3517088"/>
            <a:ext cx="1344272" cy="1363431"/>
          </a:xfrm>
          <a:prstGeom prst="rect">
            <a:avLst/>
          </a:prstGeom>
        </p:spPr>
      </p:pic>
      <p:cxnSp>
        <p:nvCxnSpPr>
          <p:cNvPr id="14" name="Straight Arrow Connector 13"/>
          <p:cNvCxnSpPr/>
          <p:nvPr/>
        </p:nvCxnSpPr>
        <p:spPr>
          <a:xfrm flipV="1">
            <a:off x="2859472" y="1985133"/>
            <a:ext cx="2071492" cy="44253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859474" y="3429000"/>
            <a:ext cx="2250727" cy="53771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859474" y="4377418"/>
            <a:ext cx="2250727" cy="752797"/>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097162" y="2112378"/>
            <a:ext cx="2221287" cy="557649"/>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275237" y="3102258"/>
            <a:ext cx="2076155" cy="532096"/>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097162" y="4880519"/>
            <a:ext cx="2404875" cy="460662"/>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auto">
          <a:xfrm>
            <a:off x="8346729" y="2353582"/>
            <a:ext cx="1344272" cy="1075418"/>
          </a:xfrm>
          <a:prstGeom prst="lightningBolt">
            <a:avLst/>
          </a:prstGeom>
          <a:ln>
            <a:solidFill>
              <a:schemeClr val="accent6"/>
            </a:solid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solidFill>
                <a:schemeClr val="tx1"/>
              </a:solidFill>
            </a:endParaRPr>
          </a:p>
        </p:txBody>
      </p:sp>
      <p:sp>
        <p:nvSpPr>
          <p:cNvPr id="37" name="Lightning Bolt 36"/>
          <p:cNvSpPr/>
          <p:nvPr/>
        </p:nvSpPr>
        <p:spPr bwMode="auto">
          <a:xfrm>
            <a:off x="4951648" y="4592505"/>
            <a:ext cx="1344272" cy="1075418"/>
          </a:xfrm>
          <a:prstGeom prst="lightningBolt">
            <a:avLst/>
          </a:prstGeom>
          <a:ln>
            <a:solidFill>
              <a:schemeClr val="accent6"/>
            </a:solid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solidFill>
                <a:schemeClr val="tx1"/>
              </a:solidFill>
            </a:endParaRPr>
          </a:p>
        </p:txBody>
      </p:sp>
      <p:sp>
        <p:nvSpPr>
          <p:cNvPr id="38" name="Lightning Bolt 37"/>
          <p:cNvSpPr/>
          <p:nvPr/>
        </p:nvSpPr>
        <p:spPr bwMode="auto">
          <a:xfrm>
            <a:off x="5020583" y="3098700"/>
            <a:ext cx="1344272" cy="1075418"/>
          </a:xfrm>
          <a:prstGeom prst="lightningBolt">
            <a:avLst/>
          </a:prstGeom>
          <a:ln>
            <a:solidFill>
              <a:schemeClr val="accent6"/>
            </a:solid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solidFill>
                <a:schemeClr val="tx1"/>
              </a:solidFill>
            </a:endParaRPr>
          </a:p>
        </p:txBody>
      </p:sp>
      <p:sp>
        <p:nvSpPr>
          <p:cNvPr id="39" name="Lightning Bolt 38"/>
          <p:cNvSpPr/>
          <p:nvPr/>
        </p:nvSpPr>
        <p:spPr bwMode="auto">
          <a:xfrm>
            <a:off x="8502036" y="4449556"/>
            <a:ext cx="1344272" cy="1075418"/>
          </a:xfrm>
          <a:prstGeom prst="lightningBolt">
            <a:avLst/>
          </a:prstGeom>
          <a:ln>
            <a:solidFill>
              <a:schemeClr val="accent6"/>
            </a:solid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solidFill>
                <a:schemeClr val="tx1"/>
              </a:solidFill>
            </a:endParaRPr>
          </a:p>
        </p:txBody>
      </p:sp>
      <p:sp>
        <p:nvSpPr>
          <p:cNvPr id="41" name="Rectangle 40"/>
          <p:cNvSpPr/>
          <p:nvPr/>
        </p:nvSpPr>
        <p:spPr bwMode="auto">
          <a:xfrm rot="20838986">
            <a:off x="2887753" y="1704247"/>
            <a:ext cx="1254654" cy="35847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en-US" sz="1960" dirty="0">
                <a:gradFill>
                  <a:gsLst>
                    <a:gs pos="0">
                      <a:srgbClr val="FFFFFF"/>
                    </a:gs>
                    <a:gs pos="100000">
                      <a:srgbClr val="FFFFFF"/>
                    </a:gs>
                  </a:gsLst>
                  <a:lin ang="5400000" scaled="0"/>
                </a:gradFill>
              </a:rPr>
              <a:t>stream</a:t>
            </a:r>
          </a:p>
        </p:txBody>
      </p:sp>
    </p:spTree>
    <p:extLst>
      <p:ext uri="{BB962C8B-B14F-4D97-AF65-F5344CB8AC3E}">
        <p14:creationId xmlns:p14="http://schemas.microsoft.com/office/powerpoint/2010/main" val="33586180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Pre-installed</a:t>
            </a:r>
            <a:r>
              <a:rPr lang="en-US" dirty="0" smtClean="0"/>
              <a:t> </a:t>
            </a:r>
            <a:r>
              <a:rPr lang="en-US" dirty="0" smtClean="0"/>
              <a:t>for demo</a:t>
            </a:r>
            <a:endParaRPr lang="en-GB" dirty="0"/>
          </a:p>
        </p:txBody>
      </p:sp>
      <p:sp>
        <p:nvSpPr>
          <p:cNvPr id="3" name="Text Placeholder 2"/>
          <p:cNvSpPr>
            <a:spLocks noGrp="1"/>
          </p:cNvSpPr>
          <p:nvPr>
            <p:ph type="body" sz="quarter" idx="10"/>
          </p:nvPr>
        </p:nvSpPr>
        <p:spPr>
          <a:xfrm>
            <a:off x="519248" y="1143000"/>
            <a:ext cx="11151917" cy="6578724"/>
          </a:xfrm>
        </p:spPr>
        <p:txBody>
          <a:bodyPr/>
          <a:lstStyle/>
          <a:p>
            <a:pPr marL="746125" indent="-742950">
              <a:buFont typeface="+mj-lt"/>
              <a:buAutoNum type="arabicPeriod"/>
            </a:pPr>
            <a:r>
              <a:rPr lang="en-US" dirty="0"/>
              <a:t>g</a:t>
            </a:r>
            <a:r>
              <a:rPr lang="en-US" dirty="0" smtClean="0"/>
              <a:t>++</a:t>
            </a:r>
          </a:p>
          <a:p>
            <a:pPr marL="746125" indent="-742950">
              <a:buFont typeface="+mj-lt"/>
              <a:buAutoNum type="arabicPeriod"/>
            </a:pPr>
            <a:r>
              <a:rPr lang="en-US" dirty="0" smtClean="0"/>
              <a:t>Node.js + NPM</a:t>
            </a:r>
          </a:p>
          <a:p>
            <a:pPr marL="746125" indent="-742950">
              <a:buFont typeface="+mj-lt"/>
              <a:buAutoNum type="arabicPeriod"/>
            </a:pPr>
            <a:r>
              <a:rPr lang="en-US" dirty="0" err="1" smtClean="0"/>
              <a:t>Redis</a:t>
            </a:r>
            <a:r>
              <a:rPr lang="en-US" dirty="0"/>
              <a:t> </a:t>
            </a:r>
            <a:r>
              <a:rPr lang="en-US" dirty="0" smtClean="0"/>
              <a:t>Server</a:t>
            </a:r>
          </a:p>
          <a:p>
            <a:pPr marL="746125" indent="-742950">
              <a:buFont typeface="+mj-lt"/>
              <a:buAutoNum type="arabicPeriod"/>
            </a:pPr>
            <a:r>
              <a:rPr lang="en-US" dirty="0" smtClean="0"/>
              <a:t>Storm </a:t>
            </a:r>
          </a:p>
          <a:p>
            <a:pPr marL="746125" indent="-742950">
              <a:buFont typeface="+mj-lt"/>
              <a:buAutoNum type="arabicPeriod"/>
            </a:pPr>
            <a:r>
              <a:rPr lang="en-US" dirty="0" smtClean="0"/>
              <a:t>Kafka client/server</a:t>
            </a:r>
          </a:p>
          <a:p>
            <a:pPr marL="746125" indent="-742950">
              <a:buFont typeface="+mj-lt"/>
              <a:buAutoNum type="arabicPeriod"/>
            </a:pPr>
            <a:r>
              <a:rPr lang="en-US" dirty="0" smtClean="0"/>
              <a:t>Open JDK </a:t>
            </a:r>
          </a:p>
          <a:p>
            <a:pPr marL="746125" indent="-742950">
              <a:buFont typeface="+mj-lt"/>
              <a:buAutoNum type="arabicPeriod"/>
            </a:pPr>
            <a:r>
              <a:rPr lang="en-US" dirty="0" smtClean="0"/>
              <a:t>Maven</a:t>
            </a:r>
          </a:p>
          <a:p>
            <a:pPr marL="746125" indent="-742950">
              <a:buFont typeface="+mj-lt"/>
              <a:buAutoNum type="arabicPeriod"/>
            </a:pPr>
            <a:r>
              <a:rPr lang="en-US" dirty="0" err="1" smtClean="0"/>
              <a:t>Leiningen</a:t>
            </a:r>
            <a:endParaRPr lang="en-US" dirty="0" smtClean="0"/>
          </a:p>
          <a:p>
            <a:r>
              <a:rPr lang="en-US" dirty="0" smtClean="0"/>
              <a:t> </a:t>
            </a:r>
          </a:p>
          <a:p>
            <a:endParaRPr lang="en-GB" dirty="0"/>
          </a:p>
        </p:txBody>
      </p:sp>
    </p:spTree>
    <p:extLst>
      <p:ext uri="{BB962C8B-B14F-4D97-AF65-F5344CB8AC3E}">
        <p14:creationId xmlns:p14="http://schemas.microsoft.com/office/powerpoint/2010/main" val="1824814049"/>
      </p:ext>
    </p:extLst>
  </p:cSld>
  <p:clrMapOvr>
    <a:masterClrMapping/>
  </p:clrMapOvr>
  <p:transition>
    <p:fade/>
  </p:transition>
  <p:timing>
    <p:tnLst>
      <p:par>
        <p:cTn id="1" dur="indefinite" restart="never" nodeType="tmRoot"/>
      </p:par>
    </p:tnLst>
  </p:timing>
</p:sld>
</file>

<file path=ppt/theme/_rels/theme10.xml.rels><?xml version="1.0" encoding="UTF-8" standalone="yes"?>
<Relationships xmlns="http://schemas.openxmlformats.org/package/2006/relationships"><Relationship Id="rId1" Type="http://schemas.openxmlformats.org/officeDocument/2006/relationships/image" Target="../media/image14.png"/></Relationships>
</file>

<file path=ppt/theme/_rels/theme11.xml.rels><?xml version="1.0" encoding="UTF-8" standalone="yes"?>
<Relationships xmlns="http://schemas.openxmlformats.org/package/2006/relationships"><Relationship Id="rId1" Type="http://schemas.openxmlformats.org/officeDocument/2006/relationships/image" Target="../media/image14.png"/></Relationships>
</file>

<file path=ppt/theme/_rels/theme5.xml.rels><?xml version="1.0" encoding="UTF-8" standalone="yes"?>
<Relationships xmlns="http://schemas.openxmlformats.org/package/2006/relationships"><Relationship Id="rId1" Type="http://schemas.openxmlformats.org/officeDocument/2006/relationships/image" Target="../media/image14.png"/></Relationships>
</file>

<file path=ppt/theme/_rels/theme6.xml.rels><?xml version="1.0" encoding="UTF-8" standalone="yes"?>
<Relationships xmlns="http://schemas.openxmlformats.org/package/2006/relationships"><Relationship Id="rId1" Type="http://schemas.openxmlformats.org/officeDocument/2006/relationships/image" Target="../media/image14.png"/></Relationships>
</file>

<file path=ppt/theme/_rels/theme7.xml.rels><?xml version="1.0" encoding="UTF-8" standalone="yes"?>
<Relationships xmlns="http://schemas.openxmlformats.org/package/2006/relationships"><Relationship Id="rId1" Type="http://schemas.openxmlformats.org/officeDocument/2006/relationships/image" Target="../media/image14.png"/></Relationships>
</file>

<file path=ppt/theme/_rels/theme8.xml.rels><?xml version="1.0" encoding="UTF-8" standalone="yes"?>
<Relationships xmlns="http://schemas.openxmlformats.org/package/2006/relationships"><Relationship Id="rId1" Type="http://schemas.openxmlformats.org/officeDocument/2006/relationships/image" Target="../media/image14.png"/></Relationships>
</file>

<file path=ppt/theme/_rels/theme9.xml.rels><?xml version="1.0" encoding="UTF-8" standalone="yes"?>
<Relationships xmlns="http://schemas.openxmlformats.org/package/2006/relationships"><Relationship Id="rId1" Type="http://schemas.openxmlformats.org/officeDocument/2006/relationships/image" Target="../media/image14.png"/></Relationships>
</file>

<file path=ppt/theme/theme1.xml><?xml version="1.0" encoding="utf-8"?>
<a:theme xmlns:a="http://schemas.openxmlformats.org/drawingml/2006/main" name="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10.xml><?xml version="1.0" encoding="utf-8"?>
<a:theme xmlns:a="http://schemas.openxmlformats.org/drawingml/2006/main" name="5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11.xml><?xml version="1.0" encoding="utf-8"?>
<a:theme xmlns:a="http://schemas.openxmlformats.org/drawingml/2006/main" name="6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2_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9.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708</TotalTime>
  <Words>1005</Words>
  <Application>Microsoft Office PowerPoint</Application>
  <PresentationFormat>Widescreen</PresentationFormat>
  <Paragraphs>144</Paragraphs>
  <Slides>15</Slides>
  <Notes>9</Notes>
  <HiddenSlides>0</HiddenSlides>
  <MMClips>0</MMClips>
  <ScaleCrop>false</ScaleCrop>
  <HeadingPairs>
    <vt:vector size="6" baseType="variant">
      <vt:variant>
        <vt:lpstr>Fonts Used</vt:lpstr>
      </vt:variant>
      <vt:variant>
        <vt:i4>7</vt:i4>
      </vt:variant>
      <vt:variant>
        <vt:lpstr>Theme</vt:lpstr>
      </vt:variant>
      <vt:variant>
        <vt:i4>11</vt:i4>
      </vt:variant>
      <vt:variant>
        <vt:lpstr>Slide Titles</vt:lpstr>
      </vt:variant>
      <vt:variant>
        <vt:i4>15</vt:i4>
      </vt:variant>
    </vt:vector>
  </HeadingPairs>
  <TitlesOfParts>
    <vt:vector size="33" baseType="lpstr">
      <vt:lpstr>Segoe Semibold</vt:lpstr>
      <vt:lpstr>Arial</vt:lpstr>
      <vt:lpstr>Calibri</vt:lpstr>
      <vt:lpstr>Consolas</vt:lpstr>
      <vt:lpstr>Segoe UI</vt:lpstr>
      <vt:lpstr>Segoe UI Light</vt:lpstr>
      <vt:lpstr>Wingdings</vt:lpstr>
      <vt:lpstr>Windows_Azure_DevCamp_16x9_Template - FINAL2</vt:lpstr>
      <vt:lpstr>1_Windows_Azure_DevCamp_16x9_Template - FINAL2</vt:lpstr>
      <vt:lpstr>1_Accent Color Transition Slides</vt:lpstr>
      <vt:lpstr>2_Windows_Azure_DevCamp_16x9_Template - FINAL2</vt:lpstr>
      <vt:lpstr>MS1444_Windows Azure Template 16x9_r08b</vt:lpstr>
      <vt:lpstr>1_MS1444_Windows Azure Template 16x9_r08b</vt:lpstr>
      <vt:lpstr>2_MS1444_Windows Azure Template 16x9_r08b</vt:lpstr>
      <vt:lpstr>3_MS1444_Windows Azure Template 16x9_r08b</vt:lpstr>
      <vt:lpstr>4_MS1444_Windows Azure Template 16x9_r08b</vt:lpstr>
      <vt:lpstr>5_MS1444_Windows Azure Template 16x9_r08b</vt:lpstr>
      <vt:lpstr>6_MS1444_Windows Azure Template 16x9_r08b</vt:lpstr>
      <vt:lpstr>Streaming data from instruments and the Internet of things</vt:lpstr>
      <vt:lpstr>Streaming data from instruments and the Internet of things</vt:lpstr>
      <vt:lpstr>Agenda</vt:lpstr>
      <vt:lpstr>Apache Kafka </vt:lpstr>
      <vt:lpstr>Kafka Architecture</vt:lpstr>
      <vt:lpstr>STORM </vt:lpstr>
      <vt:lpstr>STORM Concepts</vt:lpstr>
      <vt:lpstr>Topology: Network of Spouts and Bolts</vt:lpstr>
      <vt:lpstr>Pre-installed for demo</vt:lpstr>
      <vt:lpstr>PowerPoint Presentation</vt:lpstr>
      <vt:lpstr>Endpoint Configuration</vt:lpstr>
      <vt:lpstr>A GPS Demo with  Storm</vt:lpstr>
      <vt:lpstr>Useful links </vt:lpstr>
      <vt:lpstr>Streaming data from instruments and the Internet of things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dc:title>
  <dc:creator>Richard Conway</dc:creator>
  <cp:lastModifiedBy>Wenming Ye</cp:lastModifiedBy>
  <cp:revision>49</cp:revision>
  <dcterms:created xsi:type="dcterms:W3CDTF">2013-08-21T10:51:45Z</dcterms:created>
  <dcterms:modified xsi:type="dcterms:W3CDTF">2013-10-10T21:48:29Z</dcterms:modified>
</cp:coreProperties>
</file>