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
  </p:notes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a:t>Azure Machine Learning</a:t>
            </a:r>
          </a:p>
          <a:p>
            <a:r>
              <a:rPr lang="en-US" sz="2800" dirty="0" smtClean="0"/>
              <a:t>Azure </a:t>
            </a:r>
            <a:r>
              <a:rPr lang="en-US" sz="2800" dirty="0" smtClean="0"/>
              <a:t>Storage and Azure Cross Platform Tools</a:t>
            </a:r>
          </a:p>
          <a:p>
            <a:r>
              <a:rPr lang="en-US" sz="2800" dirty="0" smtClean="0"/>
              <a:t>Azure </a:t>
            </a:r>
            <a:r>
              <a:rPr lang="en-US" sz="2800" dirty="0" smtClean="0"/>
              <a:t>Internet of Things using Steam Analytics</a:t>
            </a:r>
          </a:p>
          <a:p>
            <a:r>
              <a:rPr lang="en-US" sz="2800" dirty="0" smtClean="0"/>
              <a:t>Big Data Analytics with  HDInsight</a:t>
            </a:r>
          </a:p>
          <a:p>
            <a:r>
              <a:rPr lang="en-US" sz="2800" dirty="0" smtClean="0"/>
              <a:t>High 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 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2541593"/>
          </a:xfrm>
        </p:spPr>
        <p:txBody>
          <a:bodyPr/>
          <a:lstStyle/>
          <a:p>
            <a:r>
              <a:rPr lang="en-US" dirty="0" smtClean="0"/>
              <a:t>Each of you received a free promo code</a:t>
            </a:r>
          </a:p>
          <a:p>
            <a:pPr lvl="1"/>
            <a:r>
              <a:rPr lang="en-US" dirty="0" smtClean="0"/>
              <a:t>Does not require a credit card!</a:t>
            </a:r>
          </a:p>
          <a:p>
            <a:r>
              <a:rPr lang="en-US" dirty="0" smtClean="0"/>
              <a:t>Good for $500 Azure credit for one month</a:t>
            </a:r>
          </a:p>
          <a:p>
            <a:r>
              <a:rPr lang="en-US" dirty="0" smtClean="0"/>
              <a:t>Requires a </a:t>
            </a:r>
            <a:r>
              <a:rPr lang="en-US" dirty="0" smtClean="0"/>
              <a:t>brand new </a:t>
            </a:r>
            <a:r>
              <a:rPr lang="en-US" dirty="0" smtClean="0"/>
              <a:t>Microsoft </a:t>
            </a:r>
            <a:r>
              <a:rPr lang="en-US" dirty="0" smtClean="0"/>
              <a:t>Account</a:t>
            </a:r>
          </a:p>
          <a:p>
            <a:pPr lvl="1"/>
            <a:r>
              <a:rPr lang="en-US" dirty="0" smtClean="0"/>
              <a:t>You will create one as part of the first lab</a:t>
            </a:r>
            <a:endParaRPr lang="en-US" dirty="0" smtClean="0"/>
          </a:p>
        </p:txBody>
      </p:sp>
    </p:spTree>
    <p:extLst>
      <p:ext uri="{BB962C8B-B14F-4D97-AF65-F5344CB8AC3E}">
        <p14:creationId xmlns:p14="http://schemas.microsoft.com/office/powerpoint/2010/main" val="8103002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dirty="0" smtClean="0"/>
              <a:t>Down load 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PDF 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34</TotalTime>
  <Words>194</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Microsoft Azure for Research</vt:lpstr>
      <vt:lpstr>Agenda</vt:lpstr>
      <vt:lpstr>Azure Training Pass</vt:lpstr>
      <vt:lpstr>Course Content Layout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John Robbins</cp:lastModifiedBy>
  <cp:revision>6</cp:revision>
  <dcterms:created xsi:type="dcterms:W3CDTF">2015-09-13T18:55:09Z</dcterms:created>
  <dcterms:modified xsi:type="dcterms:W3CDTF">2015-10-01T17:08:19Z</dcterms:modified>
</cp:coreProperties>
</file>