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sldIdLst>
    <p:sldId id="256" r:id="rId2"/>
    <p:sldId id="278" r:id="rId3"/>
    <p:sldId id="279" r:id="rId4"/>
    <p:sldId id="286" r:id="rId5"/>
    <p:sldId id="282" r:id="rId6"/>
    <p:sldId id="283" r:id="rId7"/>
    <p:sldId id="287" r:id="rId8"/>
    <p:sldId id="280" r:id="rId9"/>
    <p:sldId id="281" r:id="rId10"/>
    <p:sldId id="28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2165" autoAdjust="0"/>
  </p:normalViewPr>
  <p:slideViewPr>
    <p:cSldViewPr snapToGrid="0">
      <p:cViewPr varScale="1">
        <p:scale>
          <a:sx n="86" d="100"/>
          <a:sy n="86" d="100"/>
        </p:scale>
        <p:origin x="564"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8/29/2016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81482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396390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3271653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584427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3123499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350208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89490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525095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user 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49437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a:t>
            </a:r>
            <a:r>
              <a:rPr lang="en-US" dirty="0" smtClean="0"/>
              <a:t>Container Service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19147430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Text Placeholder 2"/>
          <p:cNvSpPr>
            <a:spLocks noGrp="1"/>
          </p:cNvSpPr>
          <p:nvPr>
            <p:ph type="body" sz="quarter" idx="10"/>
          </p:nvPr>
        </p:nvSpPr>
        <p:spPr>
          <a:xfrm>
            <a:off x="519249" y="1447799"/>
            <a:ext cx="11151917" cy="1784719"/>
          </a:xfrm>
        </p:spPr>
        <p:txBody>
          <a:bodyPr/>
          <a:lstStyle/>
          <a:p>
            <a:r>
              <a:rPr lang="en-US" dirty="0" smtClean="0"/>
              <a:t>Establish SSH tunnel to master load balancer</a:t>
            </a:r>
          </a:p>
          <a:p>
            <a:r>
              <a:rPr lang="en-US" dirty="0" smtClean="0"/>
              <a:t>Use port forwarding to forward local Docker commands to Docker daemon on master LB</a:t>
            </a:r>
            <a:endParaRPr lang="en-US" dirty="0"/>
          </a:p>
        </p:txBody>
      </p:sp>
      <p:sp>
        <p:nvSpPr>
          <p:cNvPr id="4" name="TextBox 3"/>
          <p:cNvSpPr txBox="1"/>
          <p:nvPr/>
        </p:nvSpPr>
        <p:spPr>
          <a:xfrm>
            <a:off x="519249" y="3992136"/>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5704568" y="4390707"/>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3192" y="4390707"/>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685875" y="4390707"/>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115283" y="4390707"/>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79356" y="5150325"/>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3" name="TextBox 12"/>
          <p:cNvSpPr txBox="1"/>
          <p:nvPr/>
        </p:nvSpPr>
        <p:spPr>
          <a:xfrm>
            <a:off x="6938761" y="5150325"/>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5393145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6476616" cy="461665"/>
          </a:xfrm>
        </p:spPr>
        <p:txBody>
          <a:bodyPr/>
          <a:lstStyle/>
          <a:p>
            <a:r>
              <a:rPr lang="en-US" dirty="0" smtClean="0"/>
              <a:t>Docker and Azure Container Service HOL.html</a:t>
            </a:r>
            <a:endParaRPr lang="en-US" dirty="0"/>
          </a:p>
        </p:txBody>
      </p:sp>
      <p:sp>
        <p:nvSpPr>
          <p:cNvPr id="4" name="Text Placeholder 3"/>
          <p:cNvSpPr>
            <a:spLocks noGrp="1"/>
          </p:cNvSpPr>
          <p:nvPr>
            <p:ph type="body" sz="quarter" idx="10"/>
          </p:nvPr>
        </p:nvSpPr>
        <p:spPr/>
        <p:txBody>
          <a:bodyPr/>
          <a:lstStyle/>
          <a:p>
            <a:r>
              <a:rPr lang="en-US" dirty="0" smtClean="0"/>
              <a:t>Using </a:t>
            </a:r>
            <a:r>
              <a:rPr lang="en-US" dirty="0" smtClean="0"/>
              <a:t>Azure Container Service</a:t>
            </a:r>
            <a:endParaRPr lang="en-US" dirty="0"/>
          </a:p>
        </p:txBody>
      </p:sp>
    </p:spTree>
    <p:extLst>
      <p:ext uri="{BB962C8B-B14F-4D97-AF65-F5344CB8AC3E}">
        <p14:creationId xmlns:p14="http://schemas.microsoft.com/office/powerpoint/2010/main" val="8050744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smtClean="0"/>
              <a:t>Lightweight alternative to virtual machines</a:t>
            </a:r>
          </a:p>
          <a:p>
            <a:r>
              <a:rPr lang="en-US" dirty="0" smtClean="0"/>
              <a:t>Smaller, less </a:t>
            </a:r>
            <a:r>
              <a:rPr lang="en-US" dirty="0" smtClean="0"/>
              <a:t>costly, </a:t>
            </a:r>
            <a:r>
              <a:rPr lang="en-US" dirty="0" smtClean="0"/>
              <a:t>faster to </a:t>
            </a:r>
            <a:r>
              <a:rPr lang="en-US" dirty="0" smtClean="0"/>
              <a:t>start, </a:t>
            </a:r>
            <a:r>
              <a:rPr lang="en-US" dirty="0" smtClean="0"/>
              <a:t>and self-contained</a:t>
            </a:r>
          </a:p>
          <a:p>
            <a:pPr lvl="1"/>
            <a:endParaRPr lang="en-US" dirty="0"/>
          </a:p>
        </p:txBody>
      </p:sp>
      <p:sp>
        <p:nvSpPr>
          <p:cNvPr id="4" name="Rectangle 3"/>
          <p:cNvSpPr/>
          <p:nvPr/>
        </p:nvSpPr>
        <p:spPr>
          <a:xfrm>
            <a:off x="1304693" y="5965724"/>
            <a:ext cx="441588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295512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4294967295"/>
          </p:nvPr>
        </p:nvSpPr>
        <p:spPr>
          <a:xfrm>
            <a:off x="838200" y="1825625"/>
            <a:ext cx="5729868" cy="4351338"/>
          </a:xfrm>
          <a:prstGeom prst="rect">
            <a:avLst/>
          </a:prstGeo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r>
              <a:rPr lang="en-US" dirty="0" smtClean="0"/>
              <a:t>Supported </a:t>
            </a:r>
            <a:r>
              <a:rPr lang="en-US" dirty="0" smtClean="0"/>
              <a:t>natively in </a:t>
            </a:r>
            <a:r>
              <a:rPr lang="en-US" dirty="0" smtClean="0"/>
              <a:t>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3545" y="1243794"/>
            <a:ext cx="5616564" cy="4676691"/>
          </a:xfrm>
          <a:prstGeom prst="rect">
            <a:avLst/>
          </a:prstGeom>
        </p:spPr>
      </p:pic>
      <p:sp>
        <p:nvSpPr>
          <p:cNvPr id="5" name="TextBox 4"/>
          <p:cNvSpPr txBox="1"/>
          <p:nvPr/>
        </p:nvSpPr>
        <p:spPr>
          <a:xfrm>
            <a:off x="1315843" y="2796059"/>
            <a:ext cx="4650059" cy="2031325"/>
          </a:xfrm>
          <a:prstGeom prst="rect">
            <a:avLst/>
          </a:prstGeom>
          <a:noFill/>
        </p:spPr>
        <p:txBody>
          <a:bodyPr wrap="square" rtlCol="0">
            <a:spAutoFit/>
          </a:bodyPr>
          <a:lstStyle/>
          <a:p>
            <a:r>
              <a:rPr lang="en-US" i="1" dirty="0">
                <a:solidFill>
                  <a:schemeClr val="accent2"/>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33083643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1496446" y="1344070"/>
            <a:ext cx="9197522" cy="4800253"/>
          </a:xfrm>
          <a:prstGeom prst="rect">
            <a:avLst/>
          </a:prstGeom>
        </p:spPr>
      </p:pic>
    </p:spTree>
    <p:extLst>
      <p:ext uri="{BB962C8B-B14F-4D97-AF65-F5344CB8AC3E}">
        <p14:creationId xmlns:p14="http://schemas.microsoft.com/office/powerpoint/2010/main" val="3622975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t>
            </a:r>
            <a:r>
              <a:rPr lang="en-US" dirty="0" smtClean="0"/>
              <a:t>CLI</a:t>
            </a:r>
            <a:endParaRPr lang="en-US" dirty="0"/>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smtClean="0"/>
              <a:t>CLI for </a:t>
            </a:r>
            <a:r>
              <a:rPr lang="en-US" dirty="0" smtClean="0"/>
              <a:t>Docker, available for Linux, OS X, and Windows (available separately or </a:t>
            </a:r>
            <a:r>
              <a:rPr lang="en-US" dirty="0" smtClean="0"/>
              <a:t>as part of</a:t>
            </a:r>
            <a:r>
              <a:rPr lang="en-US" dirty="0" smtClean="0"/>
              <a:t> Docker </a:t>
            </a:r>
            <a:r>
              <a:rPr lang="en-US" dirty="0" smtClean="0"/>
              <a:t>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572487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471961"/>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553630"/>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7" name="Straight Connector 6"/>
          <p:cNvCxnSpPr/>
          <p:nvPr/>
        </p:nvCxnSpPr>
        <p:spPr>
          <a:xfrm>
            <a:off x="2348050" y="1927470"/>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56674" y="1927470"/>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85113" y="1927470"/>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49532" y="1927470"/>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566820" y="1927470"/>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57219" y="1927470"/>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535332" y="1927470"/>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631761" y="1927470"/>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10811" y="3326955"/>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26" name="TextBox 25"/>
          <p:cNvSpPr txBox="1"/>
          <p:nvPr/>
        </p:nvSpPr>
        <p:spPr>
          <a:xfrm>
            <a:off x="5629295" y="4085238"/>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a:t>
            </a:r>
            <a:r>
              <a:rPr lang="en-US" sz="2400" dirty="0" smtClean="0">
                <a:gradFill>
                  <a:gsLst>
                    <a:gs pos="0">
                      <a:srgbClr val="292929">
                        <a:lumMod val="90000"/>
                        <a:lumOff val="10000"/>
                      </a:srgbClr>
                    </a:gs>
                    <a:gs pos="86000">
                      <a:srgbClr val="292929">
                        <a:lumMod val="90000"/>
                        <a:lumOff val="10000"/>
                      </a:srgbClr>
                    </a:gs>
                  </a:gsLst>
                  <a:lin ang="5400000" scaled="0"/>
                </a:gradFill>
              </a:rPr>
              <a:t>l "Ubuntu"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27" name="TextBox 26"/>
          <p:cNvSpPr txBox="1"/>
          <p:nvPr/>
        </p:nvSpPr>
        <p:spPr>
          <a:xfrm>
            <a:off x="7848388" y="4862839"/>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6799443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4" name="TextBox 3"/>
          <p:cNvSpPr txBox="1"/>
          <p:nvPr/>
        </p:nvSpPr>
        <p:spPr>
          <a:xfrm>
            <a:off x="920694" y="1683834"/>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5" name="TextBox 4"/>
          <p:cNvSpPr txBox="1"/>
          <p:nvPr/>
        </p:nvSpPr>
        <p:spPr>
          <a:xfrm>
            <a:off x="920694" y="2341756"/>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999678"/>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7" name="TextBox 6"/>
          <p:cNvSpPr txBox="1"/>
          <p:nvPr/>
        </p:nvSpPr>
        <p:spPr>
          <a:xfrm>
            <a:off x="920694" y="4973444"/>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631366"/>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3657600"/>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4315522"/>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34532481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smtClean="0"/>
              <a:t>Robust</a:t>
            </a:r>
            <a:r>
              <a:rPr lang="en-US" dirty="0" smtClean="0"/>
              <a:t>, ready-to-use Docker hosting environment</a:t>
            </a:r>
          </a:p>
          <a:p>
            <a:r>
              <a:rPr lang="en-US" dirty="0" smtClean="0"/>
              <a:t>Open-source </a:t>
            </a:r>
            <a:r>
              <a:rPr lang="en-US" dirty="0" smtClean="0"/>
              <a:t>orchestration tools (DC/OS and Swarm)</a:t>
            </a:r>
          </a:p>
        </p:txBody>
      </p:sp>
      <p:pic>
        <p:nvPicPr>
          <p:cNvPr id="7" name="Picture 6"/>
          <p:cNvPicPr>
            <a:picLocks noChangeAspect="1"/>
          </p:cNvPicPr>
          <p:nvPr/>
        </p:nvPicPr>
        <p:blipFill>
          <a:blip r:embed="rId3"/>
          <a:stretch>
            <a:fillRect/>
          </a:stretch>
        </p:blipFill>
        <p:spPr>
          <a:xfrm>
            <a:off x="2780144" y="3206932"/>
            <a:ext cx="6630126" cy="2970031"/>
          </a:xfrm>
          <a:prstGeom prst="rect">
            <a:avLst/>
          </a:prstGeom>
        </p:spPr>
      </p:pic>
    </p:spTree>
    <p:extLst>
      <p:ext uri="{BB962C8B-B14F-4D97-AF65-F5344CB8AC3E}">
        <p14:creationId xmlns:p14="http://schemas.microsoft.com/office/powerpoint/2010/main" val="7631421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287495273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858</TotalTime>
  <Words>1459</Words>
  <Application>Microsoft Office PowerPoint</Application>
  <PresentationFormat>Widescreen</PresentationFormat>
  <Paragraphs>82</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Segoe UI</vt:lpstr>
      <vt:lpstr>Segoe UI Light</vt:lpstr>
      <vt:lpstr>Segoe UI Semibold</vt:lpstr>
      <vt:lpstr>Wingdings</vt:lpstr>
      <vt:lpstr>1_MS1444_Windows Azure Template 16x9_r08a</vt:lpstr>
      <vt:lpstr>Azure Container Service</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Service</dc:title>
  <dc:creator>John Robbins</dc:creator>
  <cp:lastModifiedBy>Jeff Prosise</cp:lastModifiedBy>
  <cp:revision>81</cp:revision>
  <dcterms:created xsi:type="dcterms:W3CDTF">2015-09-13T23:36:54Z</dcterms:created>
  <dcterms:modified xsi:type="dcterms:W3CDTF">2016-08-29T15:17:41Z</dcterms:modified>
</cp:coreProperties>
</file>