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notesMasterIdLst>
    <p:notesMasterId r:id="rId18"/>
  </p:notesMasterIdLst>
  <p:sldIdLst>
    <p:sldId id="350" r:id="rId2"/>
    <p:sldId id="349" r:id="rId3"/>
    <p:sldId id="268" r:id="rId4"/>
    <p:sldId id="362" r:id="rId5"/>
    <p:sldId id="353" r:id="rId6"/>
    <p:sldId id="358" r:id="rId7"/>
    <p:sldId id="361" r:id="rId8"/>
    <p:sldId id="355" r:id="rId9"/>
    <p:sldId id="356" r:id="rId10"/>
    <p:sldId id="346" r:id="rId11"/>
    <p:sldId id="348" r:id="rId12"/>
    <p:sldId id="345" r:id="rId13"/>
    <p:sldId id="347" r:id="rId14"/>
    <p:sldId id="360" r:id="rId15"/>
    <p:sldId id="351" r:id="rId16"/>
    <p:sldId id="3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87" autoAdjust="0"/>
    <p:restoredTop sz="64483" autoAdjust="0"/>
  </p:normalViewPr>
  <p:slideViewPr>
    <p:cSldViewPr snapToGrid="0">
      <p:cViewPr varScale="1">
        <p:scale>
          <a:sx n="49" d="100"/>
          <a:sy n="49" d="100"/>
        </p:scale>
        <p:origin x="48" y="264"/>
      </p:cViewPr>
      <p:guideLst/>
    </p:cSldViewPr>
  </p:slideViewPr>
  <p:outlineViewPr>
    <p:cViewPr>
      <p:scale>
        <a:sx n="33" d="100"/>
        <a:sy n="33" d="100"/>
      </p:scale>
      <p:origin x="0" y="-9048"/>
    </p:cViewPr>
  </p:outlineViewPr>
  <p:notesTextViewPr>
    <p:cViewPr>
      <p:scale>
        <a:sx n="1" d="1"/>
        <a:sy n="1" d="1"/>
      </p:scale>
      <p:origin x="0" y="0"/>
    </p:cViewPr>
  </p:notesTextViewPr>
  <p:sorterViewPr>
    <p:cViewPr>
      <p:scale>
        <a:sx n="100" d="100"/>
        <a:sy n="100" d="100"/>
      </p:scale>
      <p:origin x="0" y="-4380"/>
    </p:cViewPr>
  </p:sorterViewPr>
  <p:notesViewPr>
    <p:cSldViewPr snapToGrid="0">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FC784-41E4-4FAF-8734-172CC089935E}" type="datetimeFigureOut">
              <a:rPr lang="en-GB" smtClean="0"/>
              <a:t>22/05/2014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B2DBC-4761-4AFA-8E4B-8D7C098108C2}" type="slidenum">
              <a:rPr lang="en-GB" smtClean="0"/>
              <a:t>‹#›</a:t>
            </a:fld>
            <a:endParaRPr lang="en-GB"/>
          </a:p>
        </p:txBody>
      </p:sp>
    </p:spTree>
    <p:extLst>
      <p:ext uri="{BB962C8B-B14F-4D97-AF65-F5344CB8AC3E}">
        <p14:creationId xmlns:p14="http://schemas.microsoft.com/office/powerpoint/2010/main" val="27246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github.com/nathanmarz/storm-kestre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github.com/nathanmarz/storm-kestre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github.com/nathanmarz/storm/wiki/Serializati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72541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365513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554901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Introduce the topics that will be</a:t>
            </a:r>
            <a:r>
              <a:rPr lang="en-US" baseline="0" dirty="0" smtClean="0"/>
              <a:t> covered in this session</a:t>
            </a:r>
            <a:endParaRPr lang="en-US" dirty="0" smtClean="0"/>
          </a:p>
          <a:p>
            <a:pPr marL="174982" indent="-174982">
              <a:buFont typeface="Arial" pitchFamily="34" charset="0"/>
              <a:buChar char="•"/>
            </a:pPr>
            <a:endParaRPr lang="en-US"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endParaRPr lang="en-US" dirty="0" smtClean="0"/>
          </a:p>
          <a:p>
            <a:r>
              <a:rPr lang="en-US" b="1" dirty="0" smtClean="0"/>
              <a:t>Speaking Points:</a:t>
            </a:r>
          </a:p>
          <a:p>
            <a:endParaRPr lang="en-US"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02817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smtClean="0"/>
          </a:p>
        </p:txBody>
      </p:sp>
      <p:sp>
        <p:nvSpPr>
          <p:cNvPr id="4" name="Slide Number Placeholder 3"/>
          <p:cNvSpPr>
            <a:spLocks noGrp="1"/>
          </p:cNvSpPr>
          <p:nvPr>
            <p:ph type="sldNum" sz="quarter" idx="10"/>
          </p:nvPr>
        </p:nvSpPr>
        <p:spPr/>
        <p:txBody>
          <a:bodyPr/>
          <a:lstStyle/>
          <a:p>
            <a:fld id="{DFF0BEB7-DC6A-443D-91D1-0CE0A533CAC5}"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618108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smtClean="0"/>
          </a:p>
        </p:txBody>
      </p:sp>
      <p:sp>
        <p:nvSpPr>
          <p:cNvPr id="4" name="Slide Number Placeholder 3"/>
          <p:cNvSpPr>
            <a:spLocks noGrp="1"/>
          </p:cNvSpPr>
          <p:nvPr>
            <p:ph type="sldNum" sz="quarter" idx="10"/>
          </p:nvPr>
        </p:nvSpPr>
        <p:spPr/>
        <p:txBody>
          <a:bodyPr/>
          <a:lstStyle/>
          <a:p>
            <a:fld id="{DFF0BEB7-DC6A-443D-91D1-0CE0A533CAC5}"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64677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itchFamily="34" charset="0"/>
              <a:buNone/>
            </a:pPr>
            <a:r>
              <a:rPr lang="en-US" dirty="0" smtClean="0"/>
              <a:t>The core abstraction in Storm is the "stream". A stream is an unbounded sequence of tuples. Storm provides the primitives for transforming a stream into a new stream in a distributed and reliable way. For example, you may transform a stream of tweets into a stream of trending topics.</a:t>
            </a:r>
          </a:p>
          <a:p>
            <a:pPr marL="0" indent="0">
              <a:buFont typeface="Arial" pitchFamily="34" charset="0"/>
              <a:buNone/>
            </a:pPr>
            <a:endParaRPr lang="en-US" dirty="0" smtClean="0"/>
          </a:p>
          <a:p>
            <a:pPr marL="0" indent="0">
              <a:buFont typeface="Arial" pitchFamily="34" charset="0"/>
              <a:buNone/>
            </a:pPr>
            <a:r>
              <a:rPr lang="en-US" dirty="0" smtClean="0"/>
              <a:t>A spout is a source of streams. For example, a spout may read tuples off of a </a:t>
            </a:r>
            <a:r>
              <a:rPr lang="en-US" dirty="0" smtClean="0">
                <a:hlinkClick r:id="rId3"/>
              </a:rPr>
              <a:t>Kestrel</a:t>
            </a:r>
            <a:r>
              <a:rPr lang="en-US" dirty="0" smtClean="0"/>
              <a:t> queue and emit them as a stream. Or a spout may connect to the Twitter API and emit a stream of tweets.</a:t>
            </a:r>
          </a:p>
          <a:p>
            <a:pPr marL="0" indent="0">
              <a:buFont typeface="Arial" pitchFamily="34" charset="0"/>
              <a:buNone/>
            </a:pPr>
            <a:endParaRPr lang="en-US" dirty="0" smtClean="0"/>
          </a:p>
          <a:p>
            <a:r>
              <a:rPr lang="en-US" dirty="0" smtClean="0"/>
              <a:t>A bolt consumes any number of input streams, does some processing, and possibly emits new streams. Complex stream transformations, like computing a stream of trending topics from a stream of tweets, require multiple steps and thus multiple bolts. Bolts can do anything from run functions, filter tuples, do streaming aggregations, do streaming joins, talk to databases, and more.</a:t>
            </a:r>
          </a:p>
          <a:p>
            <a:endParaRPr lang="en-US" dirty="0" smtClean="0"/>
          </a:p>
          <a:p>
            <a:r>
              <a:rPr lang="en-US" dirty="0" smtClean="0"/>
              <a:t>Networks of spouts and bolts are packaged into a "topology" which is the top-level abstraction that you submit to Storm clusters for execution. A topology is a graph of stream transformations where each node is a spout or bolt. Edges in the graph indicate which bolts are subscribing to which streams. When a spout or bolt emits a tuple to a stream, it sends the tuple to every bolt that subscribed to that stream.</a:t>
            </a:r>
          </a:p>
          <a:p>
            <a:pPr marL="0" indent="0">
              <a:buFont typeface="Arial" pitchFamily="34" charset="0"/>
              <a:buNone/>
            </a:pPr>
            <a:endParaRPr lang="en-US" dirty="0" smtClean="0"/>
          </a:p>
        </p:txBody>
      </p:sp>
      <p:sp>
        <p:nvSpPr>
          <p:cNvPr id="4" name="灯片编号占位符 3"/>
          <p:cNvSpPr>
            <a:spLocks noGrp="1"/>
          </p:cNvSpPr>
          <p:nvPr>
            <p:ph type="sldNum" sz="quarter" idx="10"/>
          </p:nvPr>
        </p:nvSpPr>
        <p:spPr/>
        <p:txBody>
          <a:bodyPr/>
          <a:lstStyle/>
          <a:p>
            <a:fld id="{2F8B2DBC-4761-4AFA-8E4B-8D7C098108C2}" type="slidenum">
              <a:rPr lang="en-GB" smtClean="0"/>
              <a:t>8</a:t>
            </a:fld>
            <a:endParaRPr lang="en-GB"/>
          </a:p>
        </p:txBody>
      </p:sp>
    </p:spTree>
    <p:extLst>
      <p:ext uri="{BB962C8B-B14F-4D97-AF65-F5344CB8AC3E}">
        <p14:creationId xmlns:p14="http://schemas.microsoft.com/office/powerpoint/2010/main" val="3200255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itchFamily="34" charset="0"/>
              <a:buNone/>
            </a:pPr>
            <a:r>
              <a:rPr lang="en-US" dirty="0" smtClean="0"/>
              <a:t>A spout is a source of streams. For example, a spout may read tuples off of a </a:t>
            </a:r>
            <a:r>
              <a:rPr lang="en-US" dirty="0" smtClean="0">
                <a:hlinkClick r:id="rId3"/>
              </a:rPr>
              <a:t>Kestrel</a:t>
            </a:r>
            <a:r>
              <a:rPr lang="en-US" dirty="0" smtClean="0"/>
              <a:t> queue and emit them as a stream. Or a spout may connect to the Twitter API and emit a stream of tweets.</a:t>
            </a:r>
          </a:p>
          <a:p>
            <a:pPr marL="0" indent="0">
              <a:buFont typeface="Arial" pitchFamily="34" charset="0"/>
              <a:buNone/>
            </a:pPr>
            <a:endParaRPr lang="en-US" dirty="0" smtClean="0"/>
          </a:p>
          <a:p>
            <a:r>
              <a:rPr lang="en-US" dirty="0" smtClean="0"/>
              <a:t>A bolt consumes any number of input streams, does some processing, and possibly emits new streams. Complex stream transformations, like computing a stream of trending topics from a stream of tweets, require multiple steps and thus multiple bolts. Bolts can do anything from run functions, filter tuples, do streaming aggregations, do streaming joins, talk to databases, and more.</a:t>
            </a:r>
          </a:p>
          <a:p>
            <a:endParaRPr lang="en-US" dirty="0" smtClean="0"/>
          </a:p>
          <a:p>
            <a:r>
              <a:rPr lang="en-US" dirty="0" smtClean="0"/>
              <a:t>Networks of spouts and bolts are packaged into a "topology" which is the top-level abstraction that you submit to Storm clusters for execution. A topology is a graph of stream transformations where each node is a spout or bolt. Edges in the graph indicate which bolts are subscribing to which streams. When a spout or bolt emits a tuple to a stream, it sends the tuple to every bolt that subscribed to that stream.</a:t>
            </a:r>
          </a:p>
          <a:p>
            <a:endParaRPr lang="en-US" dirty="0" smtClean="0"/>
          </a:p>
          <a:p>
            <a:r>
              <a:rPr lang="en-US" dirty="0" smtClean="0"/>
              <a:t>Storm uses tuples as its data model. A tuple is a named list of values, and a field in a tuple can be an object of any type. Out of the box, Storm supports all the primitive types, strings, and byte arrays as tuple field values. To use an object of another type, you just need to implement </a:t>
            </a:r>
            <a:r>
              <a:rPr lang="en-US" dirty="0" smtClean="0">
                <a:hlinkClick r:id="rId4"/>
              </a:rPr>
              <a:t>a </a:t>
            </a:r>
            <a:r>
              <a:rPr lang="en-US" dirty="0" err="1" smtClean="0">
                <a:hlinkClick r:id="rId4"/>
              </a:rPr>
              <a:t>serializer</a:t>
            </a:r>
            <a:r>
              <a:rPr lang="en-US" dirty="0" smtClean="0"/>
              <a:t> for the type.</a:t>
            </a:r>
          </a:p>
          <a:p>
            <a:endParaRPr lang="en-US" dirty="0"/>
          </a:p>
        </p:txBody>
      </p:sp>
      <p:sp>
        <p:nvSpPr>
          <p:cNvPr id="4" name="灯片编号占位符 3"/>
          <p:cNvSpPr>
            <a:spLocks noGrp="1"/>
          </p:cNvSpPr>
          <p:nvPr>
            <p:ph type="sldNum" sz="quarter" idx="10"/>
          </p:nvPr>
        </p:nvSpPr>
        <p:spPr/>
        <p:txBody>
          <a:bodyPr/>
          <a:lstStyle/>
          <a:p>
            <a:fld id="{2F8B2DBC-4761-4AFA-8E4B-8D7C098108C2}" type="slidenum">
              <a:rPr lang="en-GB" smtClean="0"/>
              <a:t>9</a:t>
            </a:fld>
            <a:endParaRPr lang="en-GB"/>
          </a:p>
        </p:txBody>
      </p:sp>
    </p:spTree>
    <p:extLst>
      <p:ext uri="{BB962C8B-B14F-4D97-AF65-F5344CB8AC3E}">
        <p14:creationId xmlns:p14="http://schemas.microsoft.com/office/powerpoint/2010/main" val="3904655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471840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Microsoft Azure storage account</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The Microsoft Azure Content Delivery Network (CDN) offers developers a global solution for delivering high-bandwidth content by caching blobs and static content of compute instances at physical nodes in the United States, Europe, Asia, Australia and South America.</a:t>
            </a:r>
          </a:p>
          <a:p>
            <a:pPr marL="171450" indent="-171450">
              <a:buFont typeface="Arial" pitchFamily="34" charset="0"/>
              <a:buChar char="•"/>
            </a:pPr>
            <a:r>
              <a:rPr lang="en-US" dirty="0" smtClean="0"/>
              <a:t>A Microsoft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p>
          <a:p>
            <a:pPr marL="171450" indent="-171450">
              <a:buFont typeface="Arial" pitchFamily="34" charset="0"/>
              <a:buChar char="•"/>
            </a:pPr>
            <a:r>
              <a:rPr lang="en-US" dirty="0" smtClean="0"/>
              <a:t>100 TBs per account means a</a:t>
            </a:r>
            <a:r>
              <a:rPr lang="en-US" baseline="0" dirty="0" smtClean="0"/>
              <a:t> lot of storage for very little cost</a:t>
            </a:r>
            <a:endParaRPr lang="en-US" dirty="0" smtClean="0"/>
          </a:p>
          <a:p>
            <a:pPr marL="0" indent="0">
              <a:buFont typeface="Arial" pitchFamily="34" charset="0"/>
              <a:buNone/>
            </a:pPr>
            <a:endParaRPr lang="en-US" dirty="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r>
              <a:rPr lang="en-US" dirty="0" smtClean="0"/>
              <a:t>You should change the access keys to your storage account periodically to help keep your storage connections more secure. Two access keys are assigned to enable you to maintain connections to the storage account using one access key while you regenerate the other access key. </a:t>
            </a:r>
          </a:p>
        </p:txBody>
      </p:sp>
      <p:sp>
        <p:nvSpPr>
          <p:cNvPr id="4" name="Slide Number Placeholder 3"/>
          <p:cNvSpPr>
            <a:spLocks noGrp="1"/>
          </p:cNvSpPr>
          <p:nvPr>
            <p:ph type="sldNum" sz="quarter" idx="10"/>
          </p:nvPr>
        </p:nvSpPr>
        <p:spPr/>
        <p:txBody>
          <a:bodyPr/>
          <a:lstStyle/>
          <a:p>
            <a:fld id="{DFF0BEB7-DC6A-443D-91D1-0CE0A533CAC5}"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5361625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1" y="2234114"/>
            <a:ext cx="8375702" cy="1359196"/>
          </a:xfrm>
        </p:spPr>
        <p:txBody>
          <a:bodyPr anchor="ctr" anchorCtr="0">
            <a:noAutofit/>
          </a:bodyPr>
          <a:lstStyle>
            <a:lvl1pPr>
              <a:lnSpc>
                <a:spcPct val="90000"/>
              </a:lnSpc>
              <a:defRPr sz="6596"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1" y="4612346"/>
            <a:ext cx="5455754" cy="1144929"/>
          </a:xfrm>
        </p:spPr>
        <p:txBody>
          <a:bodyPr/>
          <a:lstStyle>
            <a:lvl1pPr marL="0" indent="0">
              <a:buFont typeface="Arial" pitchFamily="34" charset="0"/>
              <a:buNone/>
              <a:defRPr sz="2398">
                <a:solidFill>
                  <a:schemeClr val="bg1">
                    <a:alpha val="98000"/>
                  </a:schemeClr>
                </a:solidFill>
                <a:latin typeface="+mj-lt"/>
              </a:defRPr>
            </a:lvl1pPr>
            <a:lvl2pPr marL="460099" indent="0">
              <a:buFont typeface="Arial" pitchFamily="34" charset="0"/>
              <a:buNone/>
              <a:defRPr/>
            </a:lvl2pPr>
            <a:lvl3pPr marL="855149" indent="0">
              <a:buFont typeface="Arial" pitchFamily="34" charset="0"/>
              <a:buNone/>
              <a:defRPr/>
            </a:lvl3pPr>
            <a:lvl4pPr marL="1258132" indent="0">
              <a:buFont typeface="Arial" pitchFamily="34" charset="0"/>
              <a:buNone/>
              <a:defRPr/>
            </a:lvl4pPr>
            <a:lvl5pPr marL="1604001"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9" y="98761"/>
            <a:ext cx="2498400" cy="574733"/>
          </a:xfrm>
          <a:prstGeom prst="rect">
            <a:avLst/>
          </a:prstGeom>
        </p:spPr>
      </p:pic>
    </p:spTree>
    <p:extLst>
      <p:ext uri="{BB962C8B-B14F-4D97-AF65-F5344CB8AC3E}">
        <p14:creationId xmlns:p14="http://schemas.microsoft.com/office/powerpoint/2010/main" val="174163178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8"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7"/>
            <a:ext cx="4206384" cy="461665"/>
          </a:xfrm>
        </p:spPr>
        <p:txBody>
          <a:bodyPr>
            <a:noAutofit/>
          </a:bodyPr>
          <a:lstStyle>
            <a:lvl1pPr marL="0" indent="0" algn="l" defTabSz="913815" rtl="0" eaLnBrk="1" latinLnBrk="0" hangingPunct="1">
              <a:lnSpc>
                <a:spcPct val="90000"/>
              </a:lnSpc>
              <a:spcBef>
                <a:spcPts val="0"/>
              </a:spcBef>
              <a:buSzPct val="80000"/>
              <a:buFont typeface="Arial" pitchFamily="34" charset="0"/>
              <a:buNone/>
              <a:defRPr lang="en-US" sz="2398" kern="1200" dirty="0">
                <a:solidFill>
                  <a:schemeClr val="bg1">
                    <a:alpha val="99000"/>
                  </a:schemeClr>
                </a:solidFill>
                <a:latin typeface="+mn-lt"/>
                <a:ea typeface="+mn-ea"/>
                <a:cs typeface="+mn-cs"/>
              </a:defRPr>
            </a:lvl1pPr>
            <a:lvl2pPr marL="456908" indent="0" algn="ctr">
              <a:buNone/>
              <a:defRPr>
                <a:solidFill>
                  <a:schemeClr val="tx1">
                    <a:tint val="75000"/>
                  </a:schemeClr>
                </a:solidFill>
              </a:defRPr>
            </a:lvl2pPr>
            <a:lvl3pPr marL="913815" indent="0" algn="ctr">
              <a:buNone/>
              <a:defRPr>
                <a:solidFill>
                  <a:schemeClr val="tx1">
                    <a:tint val="75000"/>
                  </a:schemeClr>
                </a:solidFill>
              </a:defRPr>
            </a:lvl3pPr>
            <a:lvl4pPr marL="1370723" indent="0" algn="ctr">
              <a:buNone/>
              <a:defRPr>
                <a:solidFill>
                  <a:schemeClr val="tx1">
                    <a:tint val="75000"/>
                  </a:schemeClr>
                </a:solidFill>
              </a:defRPr>
            </a:lvl4pPr>
            <a:lvl5pPr marL="1827630" indent="0" algn="ctr">
              <a:buNone/>
              <a:defRPr>
                <a:solidFill>
                  <a:schemeClr val="tx1">
                    <a:tint val="75000"/>
                  </a:schemeClr>
                </a:solidFill>
              </a:defRPr>
            </a:lvl5pPr>
            <a:lvl6pPr marL="2284537" indent="0" algn="ctr">
              <a:buNone/>
              <a:defRPr>
                <a:solidFill>
                  <a:schemeClr val="tx1">
                    <a:tint val="75000"/>
                  </a:schemeClr>
                </a:solidFill>
              </a:defRPr>
            </a:lvl6pPr>
            <a:lvl7pPr marL="2741444" indent="0" algn="ctr">
              <a:buNone/>
              <a:defRPr>
                <a:solidFill>
                  <a:schemeClr val="tx1">
                    <a:tint val="75000"/>
                  </a:schemeClr>
                </a:solidFill>
              </a:defRPr>
            </a:lvl7pPr>
            <a:lvl8pPr marL="3198352" indent="0" algn="ctr">
              <a:buNone/>
              <a:defRPr>
                <a:solidFill>
                  <a:schemeClr val="tx1">
                    <a:tint val="75000"/>
                  </a:schemeClr>
                </a:solidFill>
              </a:defRPr>
            </a:lvl8pPr>
            <a:lvl9pPr marL="365526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6"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255"/>
              <a:endParaRPr lang="en-US" sz="2398">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255"/>
              <a:endParaRPr lang="en-US" sz="2398">
                <a:solidFill>
                  <a:srgbClr val="292929"/>
                </a:solidFill>
              </a:endParaRPr>
            </a:p>
          </p:txBody>
        </p:sp>
      </p:grpSp>
    </p:spTree>
    <p:extLst>
      <p:ext uri="{BB962C8B-B14F-4D97-AF65-F5344CB8AC3E}">
        <p14:creationId xmlns:p14="http://schemas.microsoft.com/office/powerpoint/2010/main" val="16650814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8"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7"/>
            <a:ext cx="4206384" cy="461665"/>
          </a:xfrm>
        </p:spPr>
        <p:txBody>
          <a:bodyPr>
            <a:noAutofit/>
          </a:bodyPr>
          <a:lstStyle>
            <a:lvl1pPr marL="0" indent="0" algn="l" defTabSz="913815" rtl="0" eaLnBrk="1" latinLnBrk="0" hangingPunct="1">
              <a:lnSpc>
                <a:spcPct val="90000"/>
              </a:lnSpc>
              <a:spcBef>
                <a:spcPts val="0"/>
              </a:spcBef>
              <a:buSzPct val="80000"/>
              <a:buFont typeface="Arial" pitchFamily="34" charset="0"/>
              <a:buNone/>
              <a:defRPr lang="en-US" sz="2398" kern="1200" dirty="0">
                <a:solidFill>
                  <a:schemeClr val="bg1">
                    <a:alpha val="99000"/>
                  </a:schemeClr>
                </a:solidFill>
                <a:latin typeface="+mn-lt"/>
                <a:ea typeface="+mn-ea"/>
                <a:cs typeface="+mn-cs"/>
              </a:defRPr>
            </a:lvl1pPr>
            <a:lvl2pPr marL="456908" indent="0" algn="ctr">
              <a:buNone/>
              <a:defRPr>
                <a:solidFill>
                  <a:schemeClr val="tx1">
                    <a:tint val="75000"/>
                  </a:schemeClr>
                </a:solidFill>
              </a:defRPr>
            </a:lvl2pPr>
            <a:lvl3pPr marL="913815" indent="0" algn="ctr">
              <a:buNone/>
              <a:defRPr>
                <a:solidFill>
                  <a:schemeClr val="tx1">
                    <a:tint val="75000"/>
                  </a:schemeClr>
                </a:solidFill>
              </a:defRPr>
            </a:lvl3pPr>
            <a:lvl4pPr marL="1370723" indent="0" algn="ctr">
              <a:buNone/>
              <a:defRPr>
                <a:solidFill>
                  <a:schemeClr val="tx1">
                    <a:tint val="75000"/>
                  </a:schemeClr>
                </a:solidFill>
              </a:defRPr>
            </a:lvl4pPr>
            <a:lvl5pPr marL="1827630" indent="0" algn="ctr">
              <a:buNone/>
              <a:defRPr>
                <a:solidFill>
                  <a:schemeClr val="tx1">
                    <a:tint val="75000"/>
                  </a:schemeClr>
                </a:solidFill>
              </a:defRPr>
            </a:lvl5pPr>
            <a:lvl6pPr marL="2284537" indent="0" algn="ctr">
              <a:buNone/>
              <a:defRPr>
                <a:solidFill>
                  <a:schemeClr val="tx1">
                    <a:tint val="75000"/>
                  </a:schemeClr>
                </a:solidFill>
              </a:defRPr>
            </a:lvl6pPr>
            <a:lvl7pPr marL="2741444" indent="0" algn="ctr">
              <a:buNone/>
              <a:defRPr>
                <a:solidFill>
                  <a:schemeClr val="tx1">
                    <a:tint val="75000"/>
                  </a:schemeClr>
                </a:solidFill>
              </a:defRPr>
            </a:lvl7pPr>
            <a:lvl8pPr marL="3198352" indent="0" algn="ctr">
              <a:buNone/>
              <a:defRPr>
                <a:solidFill>
                  <a:schemeClr val="tx1">
                    <a:tint val="75000"/>
                  </a:schemeClr>
                </a:solidFill>
              </a:defRPr>
            </a:lvl8pPr>
            <a:lvl9pPr marL="365526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6"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pPr defTabSz="1218255"/>
            <a:endParaRPr lang="en-US" sz="2398">
              <a:solidFill>
                <a:srgbClr val="292929"/>
              </a:solidFill>
            </a:endParaRPr>
          </a:p>
        </p:txBody>
      </p:sp>
    </p:spTree>
    <p:extLst>
      <p:ext uri="{BB962C8B-B14F-4D97-AF65-F5344CB8AC3E}">
        <p14:creationId xmlns:p14="http://schemas.microsoft.com/office/powerpoint/2010/main" val="8797748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8"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7"/>
            <a:ext cx="4206384" cy="461665"/>
          </a:xfrm>
        </p:spPr>
        <p:txBody>
          <a:bodyPr>
            <a:noAutofit/>
          </a:bodyPr>
          <a:lstStyle>
            <a:lvl1pPr marL="0" indent="0" algn="l" defTabSz="913815" rtl="0" eaLnBrk="1" latinLnBrk="0" hangingPunct="1">
              <a:lnSpc>
                <a:spcPct val="90000"/>
              </a:lnSpc>
              <a:spcBef>
                <a:spcPts val="0"/>
              </a:spcBef>
              <a:buSzPct val="80000"/>
              <a:buFont typeface="Arial" pitchFamily="34" charset="0"/>
              <a:buNone/>
              <a:defRPr lang="en-US" sz="2398" kern="1200" dirty="0">
                <a:solidFill>
                  <a:schemeClr val="bg1">
                    <a:alpha val="99000"/>
                  </a:schemeClr>
                </a:solidFill>
                <a:latin typeface="+mn-lt"/>
                <a:ea typeface="+mn-ea"/>
                <a:cs typeface="+mn-cs"/>
              </a:defRPr>
            </a:lvl1pPr>
            <a:lvl2pPr marL="456908" indent="0" algn="ctr">
              <a:buNone/>
              <a:defRPr>
                <a:solidFill>
                  <a:schemeClr val="tx1">
                    <a:tint val="75000"/>
                  </a:schemeClr>
                </a:solidFill>
              </a:defRPr>
            </a:lvl2pPr>
            <a:lvl3pPr marL="913815" indent="0" algn="ctr">
              <a:buNone/>
              <a:defRPr>
                <a:solidFill>
                  <a:schemeClr val="tx1">
                    <a:tint val="75000"/>
                  </a:schemeClr>
                </a:solidFill>
              </a:defRPr>
            </a:lvl3pPr>
            <a:lvl4pPr marL="1370723" indent="0" algn="ctr">
              <a:buNone/>
              <a:defRPr>
                <a:solidFill>
                  <a:schemeClr val="tx1">
                    <a:tint val="75000"/>
                  </a:schemeClr>
                </a:solidFill>
              </a:defRPr>
            </a:lvl4pPr>
            <a:lvl5pPr marL="1827630" indent="0" algn="ctr">
              <a:buNone/>
              <a:defRPr>
                <a:solidFill>
                  <a:schemeClr val="tx1">
                    <a:tint val="75000"/>
                  </a:schemeClr>
                </a:solidFill>
              </a:defRPr>
            </a:lvl5pPr>
            <a:lvl6pPr marL="2284537" indent="0" algn="ctr">
              <a:buNone/>
              <a:defRPr>
                <a:solidFill>
                  <a:schemeClr val="tx1">
                    <a:tint val="75000"/>
                  </a:schemeClr>
                </a:solidFill>
              </a:defRPr>
            </a:lvl6pPr>
            <a:lvl7pPr marL="2741444" indent="0" algn="ctr">
              <a:buNone/>
              <a:defRPr>
                <a:solidFill>
                  <a:schemeClr val="tx1">
                    <a:tint val="75000"/>
                  </a:schemeClr>
                </a:solidFill>
              </a:defRPr>
            </a:lvl7pPr>
            <a:lvl8pPr marL="3198352" indent="0" algn="ctr">
              <a:buNone/>
              <a:defRPr>
                <a:solidFill>
                  <a:schemeClr val="tx1">
                    <a:tint val="75000"/>
                  </a:schemeClr>
                </a:solidFill>
              </a:defRPr>
            </a:lvl8pPr>
            <a:lvl9pPr marL="365526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6"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255"/>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255"/>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255"/>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255"/>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255"/>
              <a:endParaRPr lang="en-US" sz="1600">
                <a:solidFill>
                  <a:srgbClr val="292929"/>
                </a:solidFill>
              </a:endParaRPr>
            </a:p>
          </p:txBody>
        </p:sp>
      </p:grpSp>
    </p:spTree>
    <p:extLst>
      <p:ext uri="{BB962C8B-B14F-4D97-AF65-F5344CB8AC3E}">
        <p14:creationId xmlns:p14="http://schemas.microsoft.com/office/powerpoint/2010/main" val="254872911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8"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7"/>
            <a:ext cx="4206384" cy="461665"/>
          </a:xfrm>
        </p:spPr>
        <p:txBody>
          <a:bodyPr>
            <a:noAutofit/>
          </a:bodyPr>
          <a:lstStyle>
            <a:lvl1pPr marL="0" indent="0" algn="l" defTabSz="913815" rtl="0" eaLnBrk="1" latinLnBrk="0" hangingPunct="1">
              <a:lnSpc>
                <a:spcPct val="90000"/>
              </a:lnSpc>
              <a:spcBef>
                <a:spcPts val="0"/>
              </a:spcBef>
              <a:buSzPct val="80000"/>
              <a:buFont typeface="Arial" pitchFamily="34" charset="0"/>
              <a:buNone/>
              <a:defRPr lang="en-US" sz="2398" kern="1200" dirty="0">
                <a:solidFill>
                  <a:schemeClr val="bg1">
                    <a:alpha val="99000"/>
                  </a:schemeClr>
                </a:solidFill>
                <a:latin typeface="+mn-lt"/>
                <a:ea typeface="+mn-ea"/>
                <a:cs typeface="+mn-cs"/>
              </a:defRPr>
            </a:lvl1pPr>
            <a:lvl2pPr marL="456908" indent="0" algn="ctr">
              <a:buNone/>
              <a:defRPr>
                <a:solidFill>
                  <a:schemeClr val="tx1">
                    <a:tint val="75000"/>
                  </a:schemeClr>
                </a:solidFill>
              </a:defRPr>
            </a:lvl2pPr>
            <a:lvl3pPr marL="913815" indent="0" algn="ctr">
              <a:buNone/>
              <a:defRPr>
                <a:solidFill>
                  <a:schemeClr val="tx1">
                    <a:tint val="75000"/>
                  </a:schemeClr>
                </a:solidFill>
              </a:defRPr>
            </a:lvl3pPr>
            <a:lvl4pPr marL="1370723" indent="0" algn="ctr">
              <a:buNone/>
              <a:defRPr>
                <a:solidFill>
                  <a:schemeClr val="tx1">
                    <a:tint val="75000"/>
                  </a:schemeClr>
                </a:solidFill>
              </a:defRPr>
            </a:lvl4pPr>
            <a:lvl5pPr marL="1827630" indent="0" algn="ctr">
              <a:buNone/>
              <a:defRPr>
                <a:solidFill>
                  <a:schemeClr val="tx1">
                    <a:tint val="75000"/>
                  </a:schemeClr>
                </a:solidFill>
              </a:defRPr>
            </a:lvl5pPr>
            <a:lvl6pPr marL="2284537" indent="0" algn="ctr">
              <a:buNone/>
              <a:defRPr>
                <a:solidFill>
                  <a:schemeClr val="tx1">
                    <a:tint val="75000"/>
                  </a:schemeClr>
                </a:solidFill>
              </a:defRPr>
            </a:lvl6pPr>
            <a:lvl7pPr marL="2741444" indent="0" algn="ctr">
              <a:buNone/>
              <a:defRPr>
                <a:solidFill>
                  <a:schemeClr val="tx1">
                    <a:tint val="75000"/>
                  </a:schemeClr>
                </a:solidFill>
              </a:defRPr>
            </a:lvl7pPr>
            <a:lvl8pPr marL="3198352" indent="0" algn="ctr">
              <a:buNone/>
              <a:defRPr>
                <a:solidFill>
                  <a:schemeClr val="tx1">
                    <a:tint val="75000"/>
                  </a:schemeClr>
                </a:solidFill>
              </a:defRPr>
            </a:lvl8pPr>
            <a:lvl9pPr marL="365526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6"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5"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63" tIns="41131" rIns="82263" bIns="41131" numCol="1" anchor="t" anchorCtr="0" compatLnSpc="1">
            <a:prstTxWarp prst="textNoShape">
              <a:avLst/>
            </a:prstTxWarp>
          </a:bodyPr>
          <a:lstStyle/>
          <a:p>
            <a:pPr defTabSz="1218255"/>
            <a:endParaRPr lang="en-US" sz="1600">
              <a:solidFill>
                <a:srgbClr val="292929"/>
              </a:solidFill>
            </a:endParaRPr>
          </a:p>
        </p:txBody>
      </p:sp>
    </p:spTree>
    <p:extLst>
      <p:ext uri="{BB962C8B-B14F-4D97-AF65-F5344CB8AC3E}">
        <p14:creationId xmlns:p14="http://schemas.microsoft.com/office/powerpoint/2010/main" val="27714701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8"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7"/>
            <a:ext cx="4206384" cy="461665"/>
          </a:xfrm>
        </p:spPr>
        <p:txBody>
          <a:bodyPr>
            <a:noAutofit/>
          </a:bodyPr>
          <a:lstStyle>
            <a:lvl1pPr marL="0" indent="0" algn="l" defTabSz="913815" rtl="0" eaLnBrk="1" latinLnBrk="0" hangingPunct="1">
              <a:lnSpc>
                <a:spcPct val="90000"/>
              </a:lnSpc>
              <a:spcBef>
                <a:spcPts val="0"/>
              </a:spcBef>
              <a:buSzPct val="80000"/>
              <a:buFont typeface="Arial" pitchFamily="34" charset="0"/>
              <a:buNone/>
              <a:defRPr lang="en-US" sz="2398" kern="1200" dirty="0">
                <a:solidFill>
                  <a:schemeClr val="bg1">
                    <a:alpha val="99000"/>
                  </a:schemeClr>
                </a:solidFill>
                <a:latin typeface="+mn-lt"/>
                <a:ea typeface="+mn-ea"/>
                <a:cs typeface="+mn-cs"/>
              </a:defRPr>
            </a:lvl1pPr>
            <a:lvl2pPr marL="456908" indent="0" algn="ctr">
              <a:buNone/>
              <a:defRPr>
                <a:solidFill>
                  <a:schemeClr val="tx1">
                    <a:tint val="75000"/>
                  </a:schemeClr>
                </a:solidFill>
              </a:defRPr>
            </a:lvl2pPr>
            <a:lvl3pPr marL="913815" indent="0" algn="ctr">
              <a:buNone/>
              <a:defRPr>
                <a:solidFill>
                  <a:schemeClr val="tx1">
                    <a:tint val="75000"/>
                  </a:schemeClr>
                </a:solidFill>
              </a:defRPr>
            </a:lvl3pPr>
            <a:lvl4pPr marL="1370723" indent="0" algn="ctr">
              <a:buNone/>
              <a:defRPr>
                <a:solidFill>
                  <a:schemeClr val="tx1">
                    <a:tint val="75000"/>
                  </a:schemeClr>
                </a:solidFill>
              </a:defRPr>
            </a:lvl4pPr>
            <a:lvl5pPr marL="1827630" indent="0" algn="ctr">
              <a:buNone/>
              <a:defRPr>
                <a:solidFill>
                  <a:schemeClr val="tx1">
                    <a:tint val="75000"/>
                  </a:schemeClr>
                </a:solidFill>
              </a:defRPr>
            </a:lvl5pPr>
            <a:lvl6pPr marL="2284537" indent="0" algn="ctr">
              <a:buNone/>
              <a:defRPr>
                <a:solidFill>
                  <a:schemeClr val="tx1">
                    <a:tint val="75000"/>
                  </a:schemeClr>
                </a:solidFill>
              </a:defRPr>
            </a:lvl6pPr>
            <a:lvl7pPr marL="2741444" indent="0" algn="ctr">
              <a:buNone/>
              <a:defRPr>
                <a:solidFill>
                  <a:schemeClr val="tx1">
                    <a:tint val="75000"/>
                  </a:schemeClr>
                </a:solidFill>
              </a:defRPr>
            </a:lvl7pPr>
            <a:lvl8pPr marL="3198352" indent="0" algn="ctr">
              <a:buNone/>
              <a:defRPr>
                <a:solidFill>
                  <a:schemeClr val="tx1">
                    <a:tint val="75000"/>
                  </a:schemeClr>
                </a:solidFill>
              </a:defRPr>
            </a:lvl8pPr>
            <a:lvl9pPr marL="365526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6"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4"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255"/>
              <a:endParaRPr lang="en-US" sz="2398">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255"/>
              <a:endParaRPr lang="en-US" sz="2398">
                <a:solidFill>
                  <a:srgbClr val="292929"/>
                </a:solidFill>
              </a:endParaRPr>
            </a:p>
          </p:txBody>
        </p:sp>
      </p:grpSp>
    </p:spTree>
    <p:extLst>
      <p:ext uri="{BB962C8B-B14F-4D97-AF65-F5344CB8AC3E}">
        <p14:creationId xmlns:p14="http://schemas.microsoft.com/office/powerpoint/2010/main" val="139872395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4"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6" y="6205154"/>
            <a:ext cx="2505601" cy="576390"/>
          </a:xfrm>
          <a:prstGeom prst="rect">
            <a:avLst/>
          </a:prstGeom>
        </p:spPr>
      </p:pic>
    </p:spTree>
    <p:extLst>
      <p:ext uri="{BB962C8B-B14F-4D97-AF65-F5344CB8AC3E}">
        <p14:creationId xmlns:p14="http://schemas.microsoft.com/office/powerpoint/2010/main" val="318455747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1"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1"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1"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1"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1" dirty="0">
                <a:solidFill>
                  <a:srgbClr val="292929"/>
                </a:solidFill>
              </a:endParaRPr>
            </a:p>
          </p:txBody>
        </p:sp>
      </p:grpSp>
      <p:sp>
        <p:nvSpPr>
          <p:cNvPr id="10" name="Text Box 3"/>
          <p:cNvSpPr txBox="1">
            <a:spLocks noChangeArrowheads="1"/>
          </p:cNvSpPr>
          <p:nvPr userDrawn="1"/>
        </p:nvSpPr>
        <p:spPr bwMode="blackWhite">
          <a:xfrm>
            <a:off x="1527293" y="4024009"/>
            <a:ext cx="8927142" cy="720585"/>
          </a:xfrm>
          <a:prstGeom prst="rect">
            <a:avLst/>
          </a:prstGeom>
          <a:noFill/>
          <a:ln w="12700">
            <a:noFill/>
            <a:miter lim="800000"/>
            <a:headEnd type="none" w="sm" len="sm"/>
            <a:tailEnd type="none" w="sm" len="sm"/>
          </a:ln>
          <a:effectLst/>
        </p:spPr>
        <p:txBody>
          <a:bodyPr vert="horz" wrap="square" lIns="179216" tIns="143374" rIns="179216" bIns="143374" numCol="1" anchor="t" anchorCtr="0" compatLnSpc="1">
            <a:prstTxWarp prst="textNoShape">
              <a:avLst/>
            </a:prstTxWarp>
            <a:spAutoFit/>
          </a:bodyPr>
          <a:lstStyle/>
          <a:p>
            <a:pPr defTabSz="913562" eaLnBrk="0" hangingPunct="0"/>
            <a:r>
              <a:rPr lang="en-US" sz="700">
                <a:gradFill>
                  <a:gsLst>
                    <a:gs pos="0">
                      <a:srgbClr val="292929"/>
                    </a:gs>
                    <a:gs pos="100000">
                      <a:srgbClr val="292929"/>
                    </a:gs>
                  </a:gsLst>
                  <a:lin ang="5400000" scaled="0"/>
                </a:gradFill>
                <a:cs typeface="Segoe UI" pitchFamily="34" charset="0"/>
              </a:rPr>
              <a:t>© </a:t>
            </a:r>
            <a:r>
              <a:rPr lang="en-US" sz="700" smtClean="0">
                <a:gradFill>
                  <a:gsLst>
                    <a:gs pos="0">
                      <a:srgbClr val="292929"/>
                    </a:gs>
                    <a:gs pos="100000">
                      <a:srgbClr val="292929"/>
                    </a:gs>
                  </a:gsLst>
                  <a:lin ang="5400000" scaled="0"/>
                </a:gradFill>
                <a:cs typeface="Segoe UI" pitchFamily="34" charset="0"/>
              </a:rPr>
              <a:t>201</a:t>
            </a:r>
            <a:r>
              <a:rPr lang="en-US" altLang="zh-CN" sz="700" smtClean="0">
                <a:gradFill>
                  <a:gsLst>
                    <a:gs pos="0">
                      <a:srgbClr val="292929"/>
                    </a:gs>
                    <a:gs pos="100000">
                      <a:srgbClr val="292929"/>
                    </a:gs>
                  </a:gsLst>
                  <a:lin ang="5400000" scaled="0"/>
                </a:gradFill>
                <a:cs typeface="Segoe UI" pitchFamily="34" charset="0"/>
              </a:rPr>
              <a:t>4</a:t>
            </a:r>
            <a:r>
              <a:rPr lang="en-US" sz="70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562"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20756875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50" y="1447799"/>
            <a:ext cx="11151917" cy="2000548"/>
          </a:xfrm>
        </p:spPr>
        <p:txBody>
          <a:bodyPr/>
          <a:lstStyle>
            <a:lvl1pPr marL="460099" indent="-460099">
              <a:buClr>
                <a:srgbClr val="FFFFFF"/>
              </a:buClr>
              <a:buSzPct val="70000"/>
              <a:buFontTx/>
              <a:buBlip>
                <a:blip r:embed="rId2"/>
              </a:buBlip>
              <a:defRPr>
                <a:gradFill>
                  <a:gsLst>
                    <a:gs pos="0">
                      <a:srgbClr val="FFFFFF"/>
                    </a:gs>
                    <a:gs pos="86000">
                      <a:srgbClr val="FFFFFF"/>
                    </a:gs>
                  </a:gsLst>
                  <a:lin ang="5400000" scaled="0"/>
                </a:gradFill>
              </a:defRPr>
            </a:lvl1pPr>
            <a:lvl2pPr marL="855149" indent="-395050">
              <a:buClr>
                <a:srgbClr val="FFFFFF"/>
              </a:buClr>
              <a:buSzPct val="70000"/>
              <a:buFontTx/>
              <a:buBlip>
                <a:blip r:embed="rId2"/>
              </a:buBlip>
              <a:defRPr>
                <a:gradFill>
                  <a:gsLst>
                    <a:gs pos="0">
                      <a:srgbClr val="FFFFFF"/>
                    </a:gs>
                    <a:gs pos="86000">
                      <a:srgbClr val="FFFFFF"/>
                    </a:gs>
                  </a:gsLst>
                  <a:lin ang="5400000" scaled="0"/>
                </a:gradFill>
              </a:defRPr>
            </a:lvl2pPr>
            <a:lvl3pPr marL="1258132" indent="-402983">
              <a:buClr>
                <a:srgbClr val="FFFFFF"/>
              </a:buClr>
              <a:buSzPct val="70000"/>
              <a:buFontTx/>
              <a:buBlip>
                <a:blip r:embed="rId2"/>
              </a:buBlip>
              <a:defRPr>
                <a:gradFill>
                  <a:gsLst>
                    <a:gs pos="0">
                      <a:srgbClr val="FFFFFF"/>
                    </a:gs>
                    <a:gs pos="86000">
                      <a:srgbClr val="FFFFFF"/>
                    </a:gs>
                  </a:gsLst>
                  <a:lin ang="5400000" scaled="0"/>
                </a:gradFill>
              </a:defRPr>
            </a:lvl3pPr>
            <a:lvl4pPr marL="1604001" indent="-345867">
              <a:buClr>
                <a:srgbClr val="FFFFFF"/>
              </a:buClr>
              <a:buSzPct val="70000"/>
              <a:buFontTx/>
              <a:buBlip>
                <a:blip r:embed="rId2"/>
              </a:buBlip>
              <a:defRPr>
                <a:gradFill>
                  <a:gsLst>
                    <a:gs pos="0">
                      <a:srgbClr val="FFFFFF"/>
                    </a:gs>
                    <a:gs pos="86000">
                      <a:srgbClr val="FFFFFF"/>
                    </a:gs>
                  </a:gsLst>
                  <a:lin ang="5400000" scaled="0"/>
                </a:gradFill>
              </a:defRPr>
            </a:lvl4pPr>
            <a:lvl5pPr marL="1940349" indent="-33634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055508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50" y="1447799"/>
            <a:ext cx="11151917" cy="2000548"/>
          </a:xfrm>
        </p:spPr>
        <p:txBody>
          <a:bodyPr/>
          <a:lstStyle>
            <a:lvl1pPr marL="460099" indent="-460099">
              <a:buClr>
                <a:srgbClr val="FFFFFF"/>
              </a:buClr>
              <a:buSzPct val="70000"/>
              <a:buFontTx/>
              <a:buBlip>
                <a:blip r:embed="rId2"/>
              </a:buBlip>
              <a:defRPr>
                <a:gradFill>
                  <a:gsLst>
                    <a:gs pos="0">
                      <a:srgbClr val="FFFFFF"/>
                    </a:gs>
                    <a:gs pos="86000">
                      <a:srgbClr val="FFFFFF"/>
                    </a:gs>
                  </a:gsLst>
                  <a:lin ang="5400000" scaled="0"/>
                </a:gradFill>
              </a:defRPr>
            </a:lvl1pPr>
            <a:lvl2pPr marL="855149" indent="-395050">
              <a:buClr>
                <a:srgbClr val="FFFFFF"/>
              </a:buClr>
              <a:buSzPct val="70000"/>
              <a:buFontTx/>
              <a:buBlip>
                <a:blip r:embed="rId2"/>
              </a:buBlip>
              <a:defRPr>
                <a:gradFill>
                  <a:gsLst>
                    <a:gs pos="0">
                      <a:srgbClr val="FFFFFF"/>
                    </a:gs>
                    <a:gs pos="86000">
                      <a:srgbClr val="FFFFFF"/>
                    </a:gs>
                  </a:gsLst>
                  <a:lin ang="5400000" scaled="0"/>
                </a:gradFill>
              </a:defRPr>
            </a:lvl2pPr>
            <a:lvl3pPr marL="1258132" indent="-402983">
              <a:buClr>
                <a:srgbClr val="FFFFFF"/>
              </a:buClr>
              <a:buSzPct val="70000"/>
              <a:buFontTx/>
              <a:buBlip>
                <a:blip r:embed="rId2"/>
              </a:buBlip>
              <a:defRPr>
                <a:gradFill>
                  <a:gsLst>
                    <a:gs pos="0">
                      <a:srgbClr val="FFFFFF"/>
                    </a:gs>
                    <a:gs pos="86000">
                      <a:srgbClr val="FFFFFF"/>
                    </a:gs>
                  </a:gsLst>
                  <a:lin ang="5400000" scaled="0"/>
                </a:gradFill>
              </a:defRPr>
            </a:lvl3pPr>
            <a:lvl4pPr marL="1604001" indent="-345867">
              <a:buClr>
                <a:srgbClr val="FFFFFF"/>
              </a:buClr>
              <a:buSzPct val="70000"/>
              <a:buFontTx/>
              <a:buBlip>
                <a:blip r:embed="rId2"/>
              </a:buBlip>
              <a:defRPr>
                <a:gradFill>
                  <a:gsLst>
                    <a:gs pos="0">
                      <a:srgbClr val="FFFFFF"/>
                    </a:gs>
                    <a:gs pos="86000">
                      <a:srgbClr val="FFFFFF"/>
                    </a:gs>
                  </a:gsLst>
                  <a:lin ang="5400000" scaled="0"/>
                </a:gradFill>
              </a:defRPr>
            </a:lvl4pPr>
            <a:lvl5pPr marL="1940349" indent="-33634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81"/>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5400361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198"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354170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5"/>
            <a:ext cx="11151917" cy="747897"/>
          </a:xfrm>
        </p:spPr>
        <p:txBody>
          <a:bodyPr/>
          <a:lstStyle>
            <a:lvl1pPr>
              <a:defRPr sz="5396"/>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50" y="1447800"/>
            <a:ext cx="11151917" cy="946413"/>
          </a:xfrm>
        </p:spPr>
        <p:txBody>
          <a:bodyPr/>
          <a:lstStyle>
            <a:lvl1pPr marL="3173" indent="0">
              <a:spcBef>
                <a:spcPts val="0"/>
              </a:spcBef>
              <a:spcAft>
                <a:spcPts val="900"/>
              </a:spcAft>
              <a:buSzPct val="80000"/>
              <a:buFont typeface="Arial" pitchFamily="34" charset="0"/>
              <a:buNone/>
              <a:defRPr sz="3998" spc="-100" baseline="0">
                <a:gradFill>
                  <a:gsLst>
                    <a:gs pos="0">
                      <a:srgbClr val="595959"/>
                    </a:gs>
                    <a:gs pos="86000">
                      <a:srgbClr val="595959"/>
                    </a:gs>
                  </a:gsLst>
                  <a:lin ang="5400000" scaled="0"/>
                </a:gradFill>
                <a:latin typeface="Segoe UI Light" pitchFamily="34" charset="0"/>
              </a:defRPr>
            </a:lvl1pPr>
            <a:lvl2pPr marL="3173" indent="0">
              <a:spcBef>
                <a:spcPts val="0"/>
              </a:spcBef>
              <a:buSzPct val="80000"/>
              <a:buFont typeface="Arial" pitchFamily="34" charset="0"/>
              <a:buNone/>
              <a:defRPr sz="1998" spc="-50" baseline="0">
                <a:gradFill>
                  <a:gsLst>
                    <a:gs pos="0">
                      <a:srgbClr val="595959"/>
                    </a:gs>
                    <a:gs pos="86000">
                      <a:srgbClr val="595959"/>
                    </a:gs>
                  </a:gsLst>
                  <a:lin ang="5400000" scaled="0"/>
                </a:gradFill>
              </a:defRPr>
            </a:lvl2pPr>
            <a:lvl3pPr marL="1258132" indent="-4029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001" indent="-34586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349" indent="-33634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3" name="图片 2"/>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843368611"/>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168996483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01052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44" indent="0">
              <a:buNone/>
              <a:defRPr sz="2000"/>
            </a:lvl3pPr>
            <a:lvl4pPr marL="457161" indent="0">
              <a:buNone/>
              <a:defRPr sz="2000"/>
            </a:lvl4pPr>
            <a:lvl5pPr marL="693680"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2">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93265562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5"/>
            <a:ext cx="11151917" cy="747897"/>
          </a:xfrm>
        </p:spPr>
        <p:txBody>
          <a:bodyPr/>
          <a:lstStyle>
            <a:lvl1pPr algn="l" defTabSz="913815" rtl="0" eaLnBrk="1" latinLnBrk="0" hangingPunct="1">
              <a:lnSpc>
                <a:spcPct val="90000"/>
              </a:lnSpc>
              <a:spcBef>
                <a:spcPct val="0"/>
              </a:spcBef>
              <a:buNone/>
              <a:defRPr lang="en-US" sz="5396"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50" y="1447799"/>
            <a:ext cx="11151917" cy="2099036"/>
          </a:xfrm>
        </p:spPr>
        <p:txBody>
          <a:bodyPr/>
          <a:lstStyle>
            <a:lvl1pPr marL="0" indent="0">
              <a:spcBef>
                <a:spcPts val="0"/>
              </a:spcBef>
              <a:spcAft>
                <a:spcPts val="0"/>
              </a:spcAft>
              <a:buFont typeface="Arial" pitchFamily="34" charset="0"/>
              <a:buNone/>
              <a:defRPr lang="en-US" sz="3198" kern="1200" dirty="0" smtClean="0">
                <a:gradFill>
                  <a:gsLst>
                    <a:gs pos="0">
                      <a:srgbClr val="595959"/>
                    </a:gs>
                    <a:gs pos="86000">
                      <a:srgbClr val="595959"/>
                    </a:gs>
                  </a:gsLst>
                  <a:lin ang="5400000" scaled="0"/>
                </a:gradFill>
                <a:latin typeface="+mn-lt"/>
                <a:ea typeface="+mn-ea"/>
                <a:cs typeface="+mn-cs"/>
              </a:defRPr>
            </a:lvl1pPr>
            <a:lvl2pPr marL="688561" indent="-342694">
              <a:spcBef>
                <a:spcPts val="0"/>
              </a:spcBef>
              <a:spcAft>
                <a:spcPts val="0"/>
              </a:spcAft>
              <a:buFont typeface="Arial" pitchFamily="34" charset="0"/>
              <a:buChar char="•"/>
              <a:defRPr lang="en-US" sz="2798"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8"/>
            </a:lvl3pPr>
            <a:lvl4pPr marL="0" indent="0">
              <a:spcBef>
                <a:spcPts val="0"/>
              </a:spcBef>
              <a:spcAft>
                <a:spcPts val="400"/>
              </a:spcAft>
              <a:buNone/>
              <a:defRPr/>
            </a:lvl4pPr>
            <a:lvl5pPr marL="342694" indent="-342694">
              <a:spcBef>
                <a:spcPts val="0"/>
              </a:spcBef>
              <a:spcAft>
                <a:spcPts val="400"/>
              </a:spcAft>
              <a:buFont typeface="Arial" pitchFamily="34" charset="0"/>
              <a:buChar char="•"/>
              <a:defRPr/>
            </a:lvl5pPr>
            <a:lvl6pPr marL="1032842" indent="-342694">
              <a:buFont typeface="Arial" pitchFamily="34" charset="0"/>
              <a:buChar char="•"/>
              <a:defRPr sz="2398">
                <a:gradFill>
                  <a:gsLst>
                    <a:gs pos="0">
                      <a:srgbClr val="595959"/>
                    </a:gs>
                    <a:gs pos="86000">
                      <a:srgbClr val="595959"/>
                    </a:gs>
                  </a:gsLst>
                  <a:lin ang="5400000" scaled="0"/>
                </a:gradFill>
              </a:defRPr>
            </a:lvl6pPr>
            <a:lvl7pPr marL="1254959" indent="-225289">
              <a:defRPr>
                <a:gradFill>
                  <a:gsLst>
                    <a:gs pos="0">
                      <a:srgbClr val="595959"/>
                    </a:gs>
                    <a:gs pos="86000">
                      <a:srgbClr val="595959"/>
                    </a:gs>
                  </a:gsLst>
                  <a:lin ang="5400000" scaled="0"/>
                </a:gradFill>
              </a:defRPr>
            </a:lvl7pPr>
            <a:lvl8pPr marL="1486596" indent="-231635">
              <a:defRPr>
                <a:gradFill>
                  <a:gsLst>
                    <a:gs pos="0">
                      <a:srgbClr val="595959"/>
                    </a:gs>
                    <a:gs pos="86000">
                      <a:srgbClr val="595959"/>
                    </a:gs>
                  </a:gsLst>
                  <a:lin ang="5400000" scaled="0"/>
                </a:gradFill>
              </a:defRPr>
            </a:lvl8pPr>
          </a:lstStyle>
          <a:p>
            <a:pPr marL="345867" lvl="0" indent="-345867" algn="l" defTabSz="913815" rtl="0" eaLnBrk="1" latinLnBrk="0" hangingPunct="1">
              <a:lnSpc>
                <a:spcPct val="90000"/>
              </a:lnSpc>
              <a:spcBef>
                <a:spcPct val="20000"/>
              </a:spcBef>
              <a:buSzPct val="90000"/>
              <a:buFont typeface="Arial" pitchFamily="34" charset="0"/>
              <a:buChar char="•"/>
            </a:pPr>
            <a:r>
              <a:rPr lang="en-US" smtClean="0"/>
              <a:t>Click to edit Master text styles</a:t>
            </a:r>
          </a:p>
          <a:p>
            <a:pPr marL="345867" lvl="1" indent="-345867" algn="l" defTabSz="913815" rtl="0" eaLnBrk="1" latinLnBrk="0" hangingPunct="1">
              <a:lnSpc>
                <a:spcPct val="90000"/>
              </a:lnSpc>
              <a:spcBef>
                <a:spcPct val="20000"/>
              </a:spcBef>
              <a:buSzPct val="90000"/>
              <a:buFont typeface="Arial" pitchFamily="34" charset="0"/>
              <a:buChar char="•"/>
            </a:pPr>
            <a:r>
              <a:rPr lang="en-US" smtClean="0"/>
              <a:t>Second level</a:t>
            </a:r>
          </a:p>
          <a:p>
            <a:pPr marL="345867" lvl="2" indent="-345867" algn="l" defTabSz="913815" rtl="0" eaLnBrk="1" latinLnBrk="0" hangingPunct="1">
              <a:lnSpc>
                <a:spcPct val="90000"/>
              </a:lnSpc>
              <a:spcBef>
                <a:spcPct val="20000"/>
              </a:spcBef>
              <a:buSzPct val="90000"/>
              <a:buFont typeface="Arial" pitchFamily="34" charset="0"/>
              <a:buChar char="•"/>
            </a:pPr>
            <a:r>
              <a:rPr lang="en-US" smtClean="0"/>
              <a:t>Third level</a:t>
            </a:r>
          </a:p>
          <a:p>
            <a:pPr marL="345867" lvl="3" indent="-345867" algn="l" defTabSz="913815" rtl="0" eaLnBrk="1" latinLnBrk="0" hangingPunct="1">
              <a:lnSpc>
                <a:spcPct val="90000"/>
              </a:lnSpc>
              <a:spcBef>
                <a:spcPct val="20000"/>
              </a:spcBef>
              <a:buSzPct val="90000"/>
              <a:buFont typeface="Arial" pitchFamily="34" charset="0"/>
              <a:buChar char="•"/>
            </a:pPr>
            <a:r>
              <a:rPr lang="en-US" smtClean="0"/>
              <a:t>Fourth level</a:t>
            </a:r>
          </a:p>
          <a:p>
            <a:pPr marL="345867" lvl="4" indent="-345867" algn="l" defTabSz="91381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80123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5"/>
            <a:ext cx="11151917" cy="747897"/>
          </a:xfrm>
        </p:spPr>
        <p:txBody>
          <a:bodyPr/>
          <a:lstStyle>
            <a:lvl1pPr>
              <a:defRPr sz="5396"/>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109" indent="-341109">
              <a:lnSpc>
                <a:spcPct val="90000"/>
              </a:lnSpc>
              <a:buSzPct val="80000"/>
              <a:buFont typeface="Arial" pitchFamily="34" charset="0"/>
              <a:buChar char="•"/>
              <a:defRPr sz="3198"/>
            </a:lvl1pPr>
            <a:lvl2pPr marL="626687" indent="-285578">
              <a:lnSpc>
                <a:spcPct val="90000"/>
              </a:lnSpc>
              <a:buSzPct val="80000"/>
              <a:buFont typeface="Arial" pitchFamily="34" charset="0"/>
              <a:buChar char="•"/>
              <a:defRPr sz="2798"/>
            </a:lvl2pPr>
            <a:lvl3pPr marL="913852" indent="-287166">
              <a:lnSpc>
                <a:spcPct val="90000"/>
              </a:lnSpc>
              <a:buSzPct val="80000"/>
              <a:buFont typeface="Arial" pitchFamily="34" charset="0"/>
              <a:buChar char="•"/>
              <a:defRPr sz="2398"/>
            </a:lvl3pPr>
            <a:lvl4pPr marL="1711885" indent="-225289">
              <a:lnSpc>
                <a:spcPct val="90000"/>
              </a:lnSpc>
              <a:buSzPct val="80000"/>
              <a:buFont typeface="Arial" pitchFamily="34" charset="0"/>
              <a:buChar char="•"/>
              <a:defRPr sz="1998"/>
            </a:lvl4pPr>
            <a:lvl5pPr marL="1943522" indent="-231635">
              <a:lnSpc>
                <a:spcPct val="90000"/>
              </a:lnSpc>
              <a:buSzPct val="80000"/>
              <a:buFont typeface="Arial" pitchFamily="34" charset="0"/>
              <a:buChar char="•"/>
              <a:defRPr sz="1998"/>
            </a:lvl5pPr>
            <a:lvl6pPr>
              <a:defRPr sz="1798"/>
            </a:lvl6pPr>
            <a:lvl7pPr>
              <a:defRPr sz="1798"/>
            </a:lvl7pPr>
            <a:lvl8pPr>
              <a:defRPr sz="1798"/>
            </a:lvl8pPr>
            <a:lvl9pPr>
              <a:defRPr sz="179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6926" indent="-456926">
              <a:lnSpc>
                <a:spcPct val="90000"/>
              </a:lnSpc>
              <a:buSzPct val="80000"/>
              <a:buFont typeface="Arial" pitchFamily="34" charset="0"/>
              <a:buChar char="•"/>
              <a:defRPr lang="en-US" sz="3198" kern="1200" dirty="0" smtClean="0">
                <a:gradFill>
                  <a:gsLst>
                    <a:gs pos="0">
                      <a:srgbClr val="595959"/>
                    </a:gs>
                    <a:gs pos="86000">
                      <a:srgbClr val="595959"/>
                    </a:gs>
                  </a:gsLst>
                  <a:lin ang="5400000" scaled="0"/>
                </a:gradFill>
                <a:latin typeface="+mn-lt"/>
                <a:ea typeface="+mn-ea"/>
                <a:cs typeface="+mn-cs"/>
              </a:defRPr>
            </a:lvl1pPr>
            <a:lvl2pPr marL="798034" indent="-456926">
              <a:lnSpc>
                <a:spcPct val="90000"/>
              </a:lnSpc>
              <a:buSzPct val="80000"/>
              <a:buFont typeface="Arial" pitchFamily="34" charset="0"/>
              <a:buChar char="•"/>
              <a:defRPr lang="en-US" sz="2798" kern="1200" dirty="0" smtClean="0">
                <a:gradFill>
                  <a:gsLst>
                    <a:gs pos="0">
                      <a:srgbClr val="595959"/>
                    </a:gs>
                    <a:gs pos="86000">
                      <a:srgbClr val="595959"/>
                    </a:gs>
                  </a:gsLst>
                  <a:lin ang="5400000" scaled="0"/>
                </a:gradFill>
                <a:latin typeface="+mn-lt"/>
                <a:ea typeface="+mn-ea"/>
                <a:cs typeface="+mn-cs"/>
              </a:defRPr>
            </a:lvl2pPr>
            <a:lvl3pPr marL="969380" indent="-342694">
              <a:lnSpc>
                <a:spcPct val="90000"/>
              </a:lnSpc>
              <a:buSzPct val="80000"/>
              <a:buFont typeface="Arial" pitchFamily="34" charset="0"/>
              <a:buChar char="•"/>
              <a:defRPr lang="en-US" sz="2398" kern="1200" dirty="0" smtClean="0">
                <a:gradFill>
                  <a:gsLst>
                    <a:gs pos="0">
                      <a:srgbClr val="595959"/>
                    </a:gs>
                    <a:gs pos="86000">
                      <a:srgbClr val="595959"/>
                    </a:gs>
                  </a:gsLst>
                  <a:lin ang="5400000" scaled="0"/>
                </a:gradFill>
                <a:latin typeface="+mn-lt"/>
                <a:ea typeface="+mn-ea"/>
                <a:cs typeface="+mn-cs"/>
              </a:defRPr>
            </a:lvl3pPr>
            <a:lvl4pPr marL="1829290" indent="-342694">
              <a:lnSpc>
                <a:spcPct val="90000"/>
              </a:lnSpc>
              <a:buSzPct val="80000"/>
              <a:buFont typeface="Arial" pitchFamily="34" charset="0"/>
              <a:buChar char="•"/>
              <a:defRPr lang="en-US" sz="1998" kern="1200" dirty="0" smtClean="0">
                <a:gradFill>
                  <a:gsLst>
                    <a:gs pos="0">
                      <a:srgbClr val="595959"/>
                    </a:gs>
                    <a:gs pos="86000">
                      <a:srgbClr val="595959"/>
                    </a:gs>
                  </a:gsLst>
                  <a:lin ang="5400000" scaled="0"/>
                </a:gradFill>
                <a:latin typeface="+mn-lt"/>
                <a:ea typeface="+mn-ea"/>
                <a:cs typeface="+mn-cs"/>
              </a:defRPr>
            </a:lvl4pPr>
            <a:lvl5pPr marL="2054579" indent="-342694">
              <a:lnSpc>
                <a:spcPct val="90000"/>
              </a:lnSpc>
              <a:buSzPct val="80000"/>
              <a:buFont typeface="Arial" pitchFamily="34" charset="0"/>
              <a:buChar char="•"/>
              <a:defRPr lang="en-US" sz="1998" kern="1200" dirty="0">
                <a:gradFill>
                  <a:gsLst>
                    <a:gs pos="0">
                      <a:srgbClr val="595959"/>
                    </a:gs>
                    <a:gs pos="86000">
                      <a:srgbClr val="595959"/>
                    </a:gs>
                  </a:gsLst>
                  <a:lin ang="5400000" scaled="0"/>
                </a:gradFill>
                <a:latin typeface="+mn-lt"/>
                <a:ea typeface="+mn-ea"/>
                <a:cs typeface="+mn-cs"/>
              </a:defRPr>
            </a:lvl5pPr>
            <a:lvl6pPr>
              <a:defRPr sz="1798"/>
            </a:lvl6pPr>
            <a:lvl7pPr>
              <a:defRPr sz="1798"/>
            </a:lvl7pPr>
            <a:lvl8pPr>
              <a:defRPr sz="1798"/>
            </a:lvl8pPr>
            <a:lvl9pPr>
              <a:defRPr sz="1798"/>
            </a:lvl9pPr>
          </a:lstStyle>
          <a:p>
            <a:pPr marL="341109" lvl="0" indent="-341109" algn="l" defTabSz="913815" rtl="0" eaLnBrk="1" latinLnBrk="0" hangingPunct="1">
              <a:lnSpc>
                <a:spcPct val="90000"/>
              </a:lnSpc>
              <a:spcBef>
                <a:spcPct val="20000"/>
              </a:spcBef>
              <a:buSzPct val="80000"/>
              <a:buFont typeface="Arial" pitchFamily="34" charset="0"/>
              <a:buChar char="•"/>
            </a:pPr>
            <a:r>
              <a:rPr lang="en-US" smtClean="0"/>
              <a:t>Click to edit Master text styles</a:t>
            </a:r>
          </a:p>
          <a:p>
            <a:pPr marL="341109" lvl="1" indent="-341109" algn="l" defTabSz="913815" rtl="0" eaLnBrk="1" latinLnBrk="0" hangingPunct="1">
              <a:lnSpc>
                <a:spcPct val="90000"/>
              </a:lnSpc>
              <a:spcBef>
                <a:spcPct val="20000"/>
              </a:spcBef>
              <a:buSzPct val="80000"/>
              <a:buFont typeface="Arial" pitchFamily="34" charset="0"/>
              <a:buChar char="•"/>
            </a:pPr>
            <a:r>
              <a:rPr lang="en-US" smtClean="0"/>
              <a:t>Second level</a:t>
            </a:r>
          </a:p>
          <a:p>
            <a:pPr marL="341109" lvl="2" indent="-341109" algn="l" defTabSz="913815" rtl="0" eaLnBrk="1" latinLnBrk="0" hangingPunct="1">
              <a:lnSpc>
                <a:spcPct val="90000"/>
              </a:lnSpc>
              <a:spcBef>
                <a:spcPct val="20000"/>
              </a:spcBef>
              <a:buSzPct val="80000"/>
              <a:buFont typeface="Arial" pitchFamily="34" charset="0"/>
              <a:buChar char="•"/>
            </a:pPr>
            <a:r>
              <a:rPr lang="en-US" smtClean="0"/>
              <a:t>Third level</a:t>
            </a:r>
          </a:p>
          <a:p>
            <a:pPr marL="341109" lvl="3" indent="-341109" algn="l" defTabSz="913815" rtl="0" eaLnBrk="1" latinLnBrk="0" hangingPunct="1">
              <a:lnSpc>
                <a:spcPct val="90000"/>
              </a:lnSpc>
              <a:spcBef>
                <a:spcPct val="20000"/>
              </a:spcBef>
              <a:buSzPct val="80000"/>
              <a:buFont typeface="Arial" pitchFamily="34" charset="0"/>
              <a:buChar char="•"/>
            </a:pPr>
            <a:r>
              <a:rPr lang="en-US" smtClean="0"/>
              <a:t>Fourth level</a:t>
            </a:r>
          </a:p>
          <a:p>
            <a:pPr marL="341109" lvl="4" indent="-341109" algn="l" defTabSz="91381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16354234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5"/>
            <a:ext cx="11151917" cy="747897"/>
          </a:xfrm>
        </p:spPr>
        <p:txBody>
          <a:bodyPr/>
          <a:lstStyle>
            <a:lvl1pPr>
              <a:defRPr sz="5396"/>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8" b="0">
                <a:latin typeface="Segoe UI Light" pitchFamily="34" charset="0"/>
              </a:defRPr>
            </a:lvl1pPr>
            <a:lvl2pPr marL="456908" indent="0">
              <a:buNone/>
              <a:defRPr sz="1998" b="1"/>
            </a:lvl2pPr>
            <a:lvl3pPr marL="913815" indent="0">
              <a:buNone/>
              <a:defRPr sz="1798" b="1"/>
            </a:lvl3pPr>
            <a:lvl4pPr marL="1370723" indent="0">
              <a:buNone/>
              <a:defRPr sz="1600" b="1"/>
            </a:lvl4pPr>
            <a:lvl5pPr marL="1827630" indent="0">
              <a:buNone/>
              <a:defRPr sz="1600" b="1"/>
            </a:lvl5pPr>
            <a:lvl6pPr marL="2284537" indent="0">
              <a:buNone/>
              <a:defRPr sz="1600" b="1"/>
            </a:lvl6pPr>
            <a:lvl7pPr marL="2741444" indent="0">
              <a:buNone/>
              <a:defRPr sz="1600" b="1"/>
            </a:lvl7pPr>
            <a:lvl8pPr marL="3198352" indent="0">
              <a:buNone/>
              <a:defRPr sz="1600" b="1"/>
            </a:lvl8pPr>
            <a:lvl9pPr marL="365526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6"/>
            <a:ext cx="5486400" cy="1945148"/>
          </a:xfrm>
        </p:spPr>
        <p:txBody>
          <a:bodyPr/>
          <a:lstStyle>
            <a:lvl1pPr marL="402983" indent="-402983">
              <a:buSzPct val="80000"/>
              <a:buFont typeface="Arial" pitchFamily="34" charset="0"/>
              <a:buChar char="•"/>
              <a:defRPr sz="2798"/>
            </a:lvl1pPr>
            <a:lvl2pPr marL="744092" indent="-322069">
              <a:buSzPct val="80000"/>
              <a:buFont typeface="Arial" pitchFamily="34" charset="0"/>
              <a:buChar char="•"/>
              <a:defRPr sz="2798"/>
            </a:lvl2pPr>
            <a:lvl3pPr marL="1026497" indent="-282405" defTabSz="1029670">
              <a:buSzPct val="80000"/>
              <a:buFont typeface="Arial" pitchFamily="34" charset="0"/>
              <a:buChar char="•"/>
              <a:defRPr sz="2398"/>
            </a:lvl3pPr>
            <a:lvl4pPr marL="1316835" indent="-287166">
              <a:buSzPct val="80000"/>
              <a:buFont typeface="Arial" pitchFamily="34" charset="0"/>
              <a:buChar char="•"/>
              <a:defRPr sz="1998"/>
            </a:lvl4pPr>
            <a:lvl5pPr marL="1540539" indent="-223704">
              <a:buSzPct val="80000"/>
              <a:buFont typeface="Arial" pitchFamily="34" charset="0"/>
              <a:buChar char="•"/>
              <a:defRPr sz="1998"/>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8" b="0">
                <a:latin typeface="Segoe UI Light" pitchFamily="34" charset="0"/>
              </a:defRPr>
            </a:lvl1pPr>
            <a:lvl2pPr marL="456908" indent="0">
              <a:buNone/>
              <a:defRPr sz="1998" b="1"/>
            </a:lvl2pPr>
            <a:lvl3pPr marL="913815" indent="0">
              <a:buNone/>
              <a:defRPr sz="1798" b="1"/>
            </a:lvl3pPr>
            <a:lvl4pPr marL="1370723" indent="0">
              <a:buNone/>
              <a:defRPr sz="1600" b="1"/>
            </a:lvl4pPr>
            <a:lvl5pPr marL="1827630" indent="0">
              <a:buNone/>
              <a:defRPr sz="1600" b="1"/>
            </a:lvl5pPr>
            <a:lvl6pPr marL="2284537" indent="0">
              <a:buNone/>
              <a:defRPr sz="1600" b="1"/>
            </a:lvl6pPr>
            <a:lvl7pPr marL="2741444" indent="0">
              <a:buNone/>
              <a:defRPr sz="1600" b="1"/>
            </a:lvl7pPr>
            <a:lvl8pPr marL="3198352" indent="0">
              <a:buNone/>
              <a:defRPr sz="1600" b="1"/>
            </a:lvl8pPr>
            <a:lvl9pPr marL="365526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143" indent="-296143">
              <a:buSzPct val="80000"/>
              <a:buFont typeface="Arial" pitchFamily="34" charset="0"/>
              <a:buChar char="•"/>
              <a:defRPr lang="en-US" sz="2798" kern="1200" dirty="0" smtClean="0">
                <a:gradFill>
                  <a:gsLst>
                    <a:gs pos="0">
                      <a:srgbClr val="595959"/>
                    </a:gs>
                    <a:gs pos="86000">
                      <a:srgbClr val="595959"/>
                    </a:gs>
                  </a:gsLst>
                  <a:lin ang="5400000" scaled="0"/>
                </a:gradFill>
                <a:latin typeface="+mn-lt"/>
                <a:ea typeface="+mn-ea"/>
                <a:cs typeface="+mn-cs"/>
              </a:defRPr>
            </a:lvl1pPr>
            <a:lvl2pPr marL="456926" indent="-456926">
              <a:buSzPct val="80000"/>
              <a:buFont typeface="Arial" pitchFamily="34" charset="0"/>
              <a:buChar char="•"/>
              <a:defRPr lang="en-US" sz="2798" kern="1200" dirty="0" smtClean="0">
                <a:gradFill>
                  <a:gsLst>
                    <a:gs pos="0">
                      <a:srgbClr val="595959"/>
                    </a:gs>
                    <a:gs pos="86000">
                      <a:srgbClr val="595959"/>
                    </a:gs>
                  </a:gsLst>
                  <a:lin ang="5400000" scaled="0"/>
                </a:gradFill>
                <a:latin typeface="+mn-lt"/>
                <a:ea typeface="+mn-ea"/>
                <a:cs typeface="+mn-cs"/>
              </a:defRPr>
            </a:lvl2pPr>
            <a:lvl3pPr marL="764716" indent="-342694">
              <a:buSzPct val="80000"/>
              <a:buFont typeface="Arial" pitchFamily="34" charset="0"/>
              <a:buChar char="•"/>
              <a:defRPr lang="en-US" sz="2398" kern="1200" dirty="0" smtClean="0">
                <a:gradFill>
                  <a:gsLst>
                    <a:gs pos="0">
                      <a:srgbClr val="595959"/>
                    </a:gs>
                    <a:gs pos="86000">
                      <a:srgbClr val="595959"/>
                    </a:gs>
                  </a:gsLst>
                  <a:lin ang="5400000" scaled="0"/>
                </a:gradFill>
                <a:latin typeface="+mn-lt"/>
                <a:ea typeface="+mn-ea"/>
                <a:cs typeface="+mn-cs"/>
              </a:defRPr>
            </a:lvl3pPr>
            <a:lvl4pPr marL="1372363" indent="-342694">
              <a:buSzPct val="80000"/>
              <a:buFont typeface="Arial" pitchFamily="34" charset="0"/>
              <a:buChar char="•"/>
              <a:defRPr lang="en-US" sz="1998" kern="1200" dirty="0" smtClean="0">
                <a:gradFill>
                  <a:gsLst>
                    <a:gs pos="0">
                      <a:srgbClr val="595959"/>
                    </a:gs>
                    <a:gs pos="86000">
                      <a:srgbClr val="595959"/>
                    </a:gs>
                  </a:gsLst>
                  <a:lin ang="5400000" scaled="0"/>
                </a:gradFill>
                <a:latin typeface="+mn-lt"/>
                <a:ea typeface="+mn-ea"/>
                <a:cs typeface="+mn-cs"/>
              </a:defRPr>
            </a:lvl4pPr>
            <a:lvl5pPr marL="1086786" indent="-342694">
              <a:buSzPct val="80000"/>
              <a:buFont typeface="Arial" pitchFamily="34" charset="0"/>
              <a:buChar char="•"/>
              <a:defRPr lang="en-US" sz="1998" kern="1200" dirty="0">
                <a:gradFill>
                  <a:gsLst>
                    <a:gs pos="0">
                      <a:srgbClr val="595959"/>
                    </a:gs>
                    <a:gs pos="86000">
                      <a:srgbClr val="595959"/>
                    </a:gs>
                  </a:gsLst>
                  <a:lin ang="5400000" scaled="0"/>
                </a:gradFill>
                <a:latin typeface="+mn-lt"/>
                <a:ea typeface="+mn-ea"/>
                <a:cs typeface="+mn-cs"/>
              </a:defRPr>
            </a:lvl5pPr>
            <a:lvl6pPr marL="1372363" indent="-342694">
              <a:defRPr sz="1600"/>
            </a:lvl6pPr>
            <a:lvl7pPr marL="1602413" indent="-285578">
              <a:defRPr sz="1600"/>
            </a:lvl7pPr>
            <a:lvl8pPr>
              <a:defRPr sz="1600"/>
            </a:lvl8pPr>
            <a:lvl9pPr>
              <a:defRPr sz="1600"/>
            </a:lvl9pPr>
          </a:lstStyle>
          <a:p>
            <a:pPr marL="402983" lvl="0" indent="-402983" algn="l" defTabSz="913815" rtl="0" eaLnBrk="1" latinLnBrk="0" hangingPunct="1">
              <a:lnSpc>
                <a:spcPct val="90000"/>
              </a:lnSpc>
              <a:spcBef>
                <a:spcPct val="20000"/>
              </a:spcBef>
              <a:buSzPct val="80000"/>
            </a:pPr>
            <a:r>
              <a:rPr lang="en-US" smtClean="0"/>
              <a:t>Click to edit Master text styles</a:t>
            </a:r>
          </a:p>
          <a:p>
            <a:pPr marL="402983" lvl="1" indent="-402983" algn="l" defTabSz="913815" rtl="0" eaLnBrk="1" latinLnBrk="0" hangingPunct="1">
              <a:lnSpc>
                <a:spcPct val="90000"/>
              </a:lnSpc>
              <a:spcBef>
                <a:spcPct val="20000"/>
              </a:spcBef>
              <a:buSzPct val="80000"/>
            </a:pPr>
            <a:r>
              <a:rPr lang="en-US" smtClean="0"/>
              <a:t>Second level</a:t>
            </a:r>
          </a:p>
          <a:p>
            <a:pPr marL="402983" lvl="2" indent="-402983" algn="l" defTabSz="913815" rtl="0" eaLnBrk="1" latinLnBrk="0" hangingPunct="1">
              <a:lnSpc>
                <a:spcPct val="90000"/>
              </a:lnSpc>
              <a:spcBef>
                <a:spcPct val="20000"/>
              </a:spcBef>
              <a:buSzPct val="80000"/>
            </a:pPr>
            <a:r>
              <a:rPr lang="en-US" smtClean="0"/>
              <a:t>Third level</a:t>
            </a:r>
          </a:p>
          <a:p>
            <a:pPr marL="402983" lvl="3" indent="-402983" algn="l" defTabSz="913815" rtl="0" eaLnBrk="1" latinLnBrk="0" hangingPunct="1">
              <a:lnSpc>
                <a:spcPct val="90000"/>
              </a:lnSpc>
              <a:spcBef>
                <a:spcPct val="20000"/>
              </a:spcBef>
              <a:buSzPct val="80000"/>
            </a:pPr>
            <a:r>
              <a:rPr lang="en-US" smtClean="0"/>
              <a:t>Fourth level</a:t>
            </a:r>
          </a:p>
          <a:p>
            <a:pPr marL="402983" lvl="4" indent="-402983" algn="l" defTabSz="913815"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54644603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5"/>
            <a:ext cx="11151917" cy="747897"/>
          </a:xfrm>
        </p:spPr>
        <p:txBody>
          <a:bodyPr/>
          <a:lstStyle>
            <a:lvl1pPr>
              <a:defRPr sz="5396"/>
            </a:lvl1pPr>
          </a:lstStyle>
          <a:p>
            <a:r>
              <a:rPr lang="en-US" dirty="0"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0463720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8909169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215281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56" tIns="45679" rIns="91356" bIns="45679" numCol="1" spcCol="0" rtlCol="0" anchor="ctr" anchorCtr="0" compatLnSpc="1">
            <a:prstTxWarp prst="textNoShape">
              <a:avLst/>
            </a:prstTxWarp>
          </a:bodyPr>
          <a:lstStyle/>
          <a:p>
            <a:pPr algn="ctr" defTabSz="913240" fontAlgn="base">
              <a:spcBef>
                <a:spcPct val="0"/>
              </a:spcBef>
              <a:spcAft>
                <a:spcPct val="0"/>
              </a:spcAft>
            </a:pPr>
            <a:endParaRPr lang="en-US" sz="2198"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815" rtl="0" eaLnBrk="1" latinLnBrk="0" hangingPunct="1">
              <a:lnSpc>
                <a:spcPct val="90000"/>
              </a:lnSpc>
              <a:spcBef>
                <a:spcPct val="0"/>
              </a:spcBef>
              <a:buNone/>
              <a:defRPr lang="en-US" sz="5396"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4711" y="3417661"/>
            <a:ext cx="6947121" cy="1241878"/>
          </a:xfrm>
        </p:spPr>
        <p:txBody>
          <a:bodyPr lIns="182880" tIns="182880" anchor="ctr" anchorCtr="0"/>
          <a:lstStyle>
            <a:lvl1pPr marL="574331" indent="-571158">
              <a:spcAft>
                <a:spcPts val="1200"/>
              </a:spcAft>
              <a:buNone/>
              <a:defRPr lang="en-US" sz="4398"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8" kern="1200" spc="-50" baseline="0" dirty="0">
                <a:gradFill>
                  <a:gsLst>
                    <a:gs pos="0">
                      <a:srgbClr val="595959"/>
                    </a:gs>
                    <a:gs pos="86000">
                      <a:srgbClr val="595959"/>
                    </a:gs>
                  </a:gsLst>
                  <a:lin ang="5400000" scaled="0"/>
                </a:gradFill>
                <a:latin typeface="+mn-lt"/>
                <a:ea typeface="+mn-ea"/>
                <a:cs typeface="+mn-cs"/>
              </a:defRPr>
            </a:lvl2pPr>
          </a:lstStyle>
          <a:p>
            <a:pPr marL="3173" lvl="0" indent="0" algn="l" defTabSz="913815" rtl="0" eaLnBrk="1" latinLnBrk="0" hangingPunct="1">
              <a:lnSpc>
                <a:spcPct val="90000"/>
              </a:lnSpc>
              <a:spcBef>
                <a:spcPts val="0"/>
              </a:spcBef>
              <a:spcAft>
                <a:spcPts val="900"/>
              </a:spcAft>
              <a:buSzPct val="80000"/>
            </a:pPr>
            <a:r>
              <a:rPr lang="en-US" dirty="0" smtClean="0"/>
              <a:t>Click to edit Master text styles</a:t>
            </a:r>
          </a:p>
          <a:p>
            <a:pPr marL="3173" lvl="1" indent="0" algn="l" defTabSz="913815"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63" tIns="41131" rIns="82263" bIns="41131" numCol="1" anchor="t" anchorCtr="0" compatLnSpc="1">
            <a:prstTxWarp prst="textNoShape">
              <a:avLst/>
            </a:prstTxWarp>
          </a:bodyPr>
          <a:lstStyle/>
          <a:p>
            <a:pPr defTabSz="1218255"/>
            <a:endParaRPr lang="en-US" sz="1600">
              <a:solidFill>
                <a:srgbClr val="292929"/>
              </a:solidFill>
            </a:endParaRPr>
          </a:p>
        </p:txBody>
      </p:sp>
    </p:spTree>
    <p:extLst>
      <p:ext uri="{BB962C8B-B14F-4D97-AF65-F5344CB8AC3E}">
        <p14:creationId xmlns:p14="http://schemas.microsoft.com/office/powerpoint/2010/main" val="26512726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50" y="228605"/>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108034"/>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 id="2147483947" r:id="rId17"/>
    <p:sldLayoutId id="2147483948" r:id="rId18"/>
    <p:sldLayoutId id="2147483949" r:id="rId19"/>
    <p:sldLayoutId id="2147483950" r:id="rId20"/>
    <p:sldLayoutId id="2147483951" r:id="rId21"/>
    <p:sldLayoutId id="2147483952" r:id="rId22"/>
  </p:sldLayoutIdLst>
  <p:transition>
    <p:fade/>
  </p:transition>
  <p:timing>
    <p:tnLst>
      <p:par>
        <p:cTn id="1" dur="indefinite" restart="never" nodeType="tmRoot"/>
      </p:par>
    </p:tnLst>
  </p:timing>
  <p:txStyles>
    <p:titleStyle>
      <a:lvl1pPr algn="l" defTabSz="913815" rtl="0" eaLnBrk="1" latinLnBrk="0" hangingPunct="1">
        <a:lnSpc>
          <a:spcPct val="90000"/>
        </a:lnSpc>
        <a:spcBef>
          <a:spcPct val="0"/>
        </a:spcBef>
        <a:buNone/>
        <a:defRPr lang="en-US" sz="5396"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099" indent="-460099" algn="l" defTabSz="913815" rtl="0" eaLnBrk="1" latinLnBrk="0" hangingPunct="1">
        <a:lnSpc>
          <a:spcPct val="90000"/>
        </a:lnSpc>
        <a:spcBef>
          <a:spcPct val="20000"/>
        </a:spcBef>
        <a:buSzPct val="80000"/>
        <a:buFont typeface="Arial" pitchFamily="34" charset="0"/>
        <a:buChar char="•"/>
        <a:defRPr sz="3198" kern="1200">
          <a:gradFill>
            <a:gsLst>
              <a:gs pos="0">
                <a:srgbClr val="595959"/>
              </a:gs>
              <a:gs pos="86000">
                <a:srgbClr val="595959"/>
              </a:gs>
            </a:gsLst>
            <a:lin ang="5400000" scaled="0"/>
          </a:gradFill>
          <a:latin typeface="+mn-lt"/>
          <a:ea typeface="+mn-ea"/>
          <a:cs typeface="+mn-cs"/>
        </a:defRPr>
      </a:lvl1pPr>
      <a:lvl2pPr marL="855149" indent="-395050" algn="l" defTabSz="913815" rtl="0" eaLnBrk="1" latinLnBrk="0" hangingPunct="1">
        <a:lnSpc>
          <a:spcPct val="90000"/>
        </a:lnSpc>
        <a:spcBef>
          <a:spcPct val="20000"/>
        </a:spcBef>
        <a:buSzPct val="80000"/>
        <a:buFont typeface="Arial" pitchFamily="34" charset="0"/>
        <a:buChar char="•"/>
        <a:defRPr sz="2798" kern="1200">
          <a:gradFill>
            <a:gsLst>
              <a:gs pos="0">
                <a:srgbClr val="595959"/>
              </a:gs>
              <a:gs pos="86000">
                <a:srgbClr val="595959"/>
              </a:gs>
            </a:gsLst>
            <a:lin ang="5400000" scaled="0"/>
          </a:gradFill>
          <a:latin typeface="+mn-lt"/>
          <a:ea typeface="+mn-ea"/>
          <a:cs typeface="+mn-cs"/>
        </a:defRPr>
      </a:lvl2pPr>
      <a:lvl3pPr marL="1258132" indent="-402983" algn="l" defTabSz="913815" rtl="0" eaLnBrk="1" latinLnBrk="0" hangingPunct="1">
        <a:lnSpc>
          <a:spcPct val="90000"/>
        </a:lnSpc>
        <a:spcBef>
          <a:spcPct val="20000"/>
        </a:spcBef>
        <a:buSzPct val="80000"/>
        <a:buFont typeface="Arial" pitchFamily="34" charset="0"/>
        <a:buChar char="•"/>
        <a:defRPr sz="2398" kern="1200">
          <a:gradFill>
            <a:gsLst>
              <a:gs pos="0">
                <a:srgbClr val="595959"/>
              </a:gs>
              <a:gs pos="86000">
                <a:srgbClr val="595959"/>
              </a:gs>
            </a:gsLst>
            <a:lin ang="5400000" scaled="0"/>
          </a:gradFill>
          <a:latin typeface="+mn-lt"/>
          <a:ea typeface="+mn-ea"/>
          <a:cs typeface="+mn-cs"/>
        </a:defRPr>
      </a:lvl3pPr>
      <a:lvl4pPr marL="1604001" indent="-345867" algn="l" defTabSz="913815" rtl="0" eaLnBrk="1" latinLnBrk="0" hangingPunct="1">
        <a:lnSpc>
          <a:spcPct val="90000"/>
        </a:lnSpc>
        <a:spcBef>
          <a:spcPct val="20000"/>
        </a:spcBef>
        <a:buSzPct val="80000"/>
        <a:buFont typeface="Arial" pitchFamily="34" charset="0"/>
        <a:buChar char="•"/>
        <a:defRPr sz="1998" kern="1200">
          <a:gradFill>
            <a:gsLst>
              <a:gs pos="0">
                <a:srgbClr val="595959"/>
              </a:gs>
              <a:gs pos="86000">
                <a:srgbClr val="595959"/>
              </a:gs>
            </a:gsLst>
            <a:lin ang="5400000" scaled="0"/>
          </a:gradFill>
          <a:latin typeface="+mn-lt"/>
          <a:ea typeface="+mn-ea"/>
          <a:cs typeface="+mn-cs"/>
        </a:defRPr>
      </a:lvl4pPr>
      <a:lvl5pPr marL="1940349" indent="-336348" algn="l" defTabSz="913815" rtl="0" eaLnBrk="1" latinLnBrk="0" hangingPunct="1">
        <a:lnSpc>
          <a:spcPct val="90000"/>
        </a:lnSpc>
        <a:spcBef>
          <a:spcPct val="20000"/>
        </a:spcBef>
        <a:buSzPct val="80000"/>
        <a:buFont typeface="Arial" pitchFamily="34" charset="0"/>
        <a:buChar char="•"/>
        <a:defRPr sz="1998" kern="1200">
          <a:gradFill>
            <a:gsLst>
              <a:gs pos="0">
                <a:srgbClr val="595959"/>
              </a:gs>
              <a:gs pos="86000">
                <a:srgbClr val="595959"/>
              </a:gs>
            </a:gsLst>
            <a:lin ang="5400000" scaled="0"/>
          </a:gradFill>
          <a:latin typeface="+mn-lt"/>
          <a:ea typeface="+mn-ea"/>
          <a:cs typeface="+mn-cs"/>
        </a:defRPr>
      </a:lvl5pPr>
      <a:lvl6pPr marL="2512991" indent="-228453" algn="l" defTabSz="913815"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2969898" indent="-228453" algn="l" defTabSz="913815"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26806" indent="-228453" algn="l" defTabSz="913815"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883714" indent="-228453" algn="l" defTabSz="913815"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13815" rtl="0" eaLnBrk="1" latinLnBrk="0" hangingPunct="1">
        <a:defRPr sz="1798" kern="1200">
          <a:solidFill>
            <a:schemeClr val="tx1"/>
          </a:solidFill>
          <a:latin typeface="+mn-lt"/>
          <a:ea typeface="+mn-ea"/>
          <a:cs typeface="+mn-cs"/>
        </a:defRPr>
      </a:lvl1pPr>
      <a:lvl2pPr marL="456908" algn="l" defTabSz="913815" rtl="0" eaLnBrk="1" latinLnBrk="0" hangingPunct="1">
        <a:defRPr sz="1798" kern="1200">
          <a:solidFill>
            <a:schemeClr val="tx1"/>
          </a:solidFill>
          <a:latin typeface="+mn-lt"/>
          <a:ea typeface="+mn-ea"/>
          <a:cs typeface="+mn-cs"/>
        </a:defRPr>
      </a:lvl2pPr>
      <a:lvl3pPr marL="913815" algn="l" defTabSz="913815" rtl="0" eaLnBrk="1" latinLnBrk="0" hangingPunct="1">
        <a:defRPr sz="1798" kern="1200">
          <a:solidFill>
            <a:schemeClr val="tx1"/>
          </a:solidFill>
          <a:latin typeface="+mn-lt"/>
          <a:ea typeface="+mn-ea"/>
          <a:cs typeface="+mn-cs"/>
        </a:defRPr>
      </a:lvl3pPr>
      <a:lvl4pPr marL="1370723" algn="l" defTabSz="913815" rtl="0" eaLnBrk="1" latinLnBrk="0" hangingPunct="1">
        <a:defRPr sz="1798" kern="1200">
          <a:solidFill>
            <a:schemeClr val="tx1"/>
          </a:solidFill>
          <a:latin typeface="+mn-lt"/>
          <a:ea typeface="+mn-ea"/>
          <a:cs typeface="+mn-cs"/>
        </a:defRPr>
      </a:lvl4pPr>
      <a:lvl5pPr marL="1827630" algn="l" defTabSz="913815" rtl="0" eaLnBrk="1" latinLnBrk="0" hangingPunct="1">
        <a:defRPr sz="1798" kern="1200">
          <a:solidFill>
            <a:schemeClr val="tx1"/>
          </a:solidFill>
          <a:latin typeface="+mn-lt"/>
          <a:ea typeface="+mn-ea"/>
          <a:cs typeface="+mn-cs"/>
        </a:defRPr>
      </a:lvl5pPr>
      <a:lvl6pPr marL="2284537" algn="l" defTabSz="913815" rtl="0" eaLnBrk="1" latinLnBrk="0" hangingPunct="1">
        <a:defRPr sz="1798" kern="1200">
          <a:solidFill>
            <a:schemeClr val="tx1"/>
          </a:solidFill>
          <a:latin typeface="+mn-lt"/>
          <a:ea typeface="+mn-ea"/>
          <a:cs typeface="+mn-cs"/>
        </a:defRPr>
      </a:lvl6pPr>
      <a:lvl7pPr marL="2741444" algn="l" defTabSz="913815" rtl="0" eaLnBrk="1" latinLnBrk="0" hangingPunct="1">
        <a:defRPr sz="1798" kern="1200">
          <a:solidFill>
            <a:schemeClr val="tx1"/>
          </a:solidFill>
          <a:latin typeface="+mn-lt"/>
          <a:ea typeface="+mn-ea"/>
          <a:cs typeface="+mn-cs"/>
        </a:defRPr>
      </a:lvl7pPr>
      <a:lvl8pPr marL="3198352" algn="l" defTabSz="913815" rtl="0" eaLnBrk="1" latinLnBrk="0" hangingPunct="1">
        <a:defRPr sz="1798" kern="1200">
          <a:solidFill>
            <a:schemeClr val="tx1"/>
          </a:solidFill>
          <a:latin typeface="+mn-lt"/>
          <a:ea typeface="+mn-ea"/>
          <a:cs typeface="+mn-cs"/>
        </a:defRPr>
      </a:lvl8pPr>
      <a:lvl9pPr marL="3655260" algn="l" defTabSz="913815"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nathanmarz/storm-contrib/tree/master/storm-kafka"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hyperlink" Target="http://mesos.apache.org/" TargetMode="External"/><Relationship Id="rId4" Type="http://schemas.openxmlformats.org/officeDocument/2006/relationships/hyperlink" Target="https://github.com/amplab/shark/wiki"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hyperlink" Target="http://kafka.apache.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orm-project.ne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0701" y="2234114"/>
            <a:ext cx="10329400" cy="1359196"/>
          </a:xfrm>
        </p:spPr>
        <p:txBody>
          <a:bodyPr/>
          <a:lstStyle/>
          <a:p>
            <a:r>
              <a:rPr lang="en-US" sz="6000" dirty="0"/>
              <a:t>Streaming data from instruments and the Internet of things</a:t>
            </a:r>
          </a:p>
        </p:txBody>
      </p:sp>
      <p:sp>
        <p:nvSpPr>
          <p:cNvPr id="2" name="Text Placeholder 1"/>
          <p:cNvSpPr>
            <a:spLocks noGrp="1"/>
          </p:cNvSpPr>
          <p:nvPr>
            <p:ph type="body" sz="quarter" idx="11"/>
          </p:nvPr>
        </p:nvSpPr>
        <p:spPr>
          <a:xfrm>
            <a:off x="520701" y="4863354"/>
            <a:ext cx="9019334" cy="738664"/>
          </a:xfrm>
        </p:spPr>
        <p:txBody>
          <a:bodyPr/>
          <a:lstStyle/>
          <a:p>
            <a:r>
              <a:rPr lang="en-US" b="1"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264484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Pre-installed for demo</a:t>
            </a:r>
            <a:endParaRPr lang="en-GB" dirty="0"/>
          </a:p>
        </p:txBody>
      </p:sp>
      <p:sp>
        <p:nvSpPr>
          <p:cNvPr id="3" name="Text Placeholder 2"/>
          <p:cNvSpPr>
            <a:spLocks noGrp="1"/>
          </p:cNvSpPr>
          <p:nvPr>
            <p:ph type="body" sz="quarter" idx="10"/>
          </p:nvPr>
        </p:nvSpPr>
        <p:spPr>
          <a:xfrm>
            <a:off x="519248" y="1143000"/>
            <a:ext cx="11151917" cy="4796698"/>
          </a:xfrm>
        </p:spPr>
        <p:txBody>
          <a:bodyPr/>
          <a:lstStyle/>
          <a:p>
            <a:pPr marL="746125" indent="-742950">
              <a:buFont typeface="+mj-lt"/>
              <a:buAutoNum type="arabicPeriod"/>
            </a:pPr>
            <a:r>
              <a:rPr lang="en-US" sz="3600" dirty="0"/>
              <a:t>g</a:t>
            </a:r>
            <a:r>
              <a:rPr lang="en-US" sz="3600" dirty="0" smtClean="0"/>
              <a:t>++</a:t>
            </a:r>
          </a:p>
          <a:p>
            <a:pPr marL="746125" indent="-742950">
              <a:buFont typeface="+mj-lt"/>
              <a:buAutoNum type="arabicPeriod"/>
            </a:pPr>
            <a:r>
              <a:rPr lang="en-US" sz="3600" dirty="0" smtClean="0"/>
              <a:t>Node.js + NPM</a:t>
            </a:r>
          </a:p>
          <a:p>
            <a:pPr marL="746125" indent="-742950">
              <a:buFont typeface="+mj-lt"/>
              <a:buAutoNum type="arabicPeriod"/>
            </a:pPr>
            <a:r>
              <a:rPr lang="en-US" sz="3600" dirty="0" err="1" smtClean="0"/>
              <a:t>Redis</a:t>
            </a:r>
            <a:r>
              <a:rPr lang="en-US" sz="3600" dirty="0"/>
              <a:t> </a:t>
            </a:r>
            <a:r>
              <a:rPr lang="en-US" sz="3600" dirty="0" smtClean="0"/>
              <a:t>Server</a:t>
            </a:r>
          </a:p>
          <a:p>
            <a:pPr marL="746125" indent="-742950">
              <a:buFont typeface="+mj-lt"/>
              <a:buAutoNum type="arabicPeriod"/>
            </a:pPr>
            <a:r>
              <a:rPr lang="en-US" sz="3600" dirty="0" smtClean="0"/>
              <a:t>Storm </a:t>
            </a:r>
          </a:p>
          <a:p>
            <a:pPr marL="746125" indent="-742950">
              <a:buFont typeface="+mj-lt"/>
              <a:buAutoNum type="arabicPeriod"/>
            </a:pPr>
            <a:r>
              <a:rPr lang="en-US" sz="3600" dirty="0" smtClean="0"/>
              <a:t>Kafka client/server</a:t>
            </a:r>
          </a:p>
          <a:p>
            <a:pPr marL="746125" indent="-742950">
              <a:buFont typeface="+mj-lt"/>
              <a:buAutoNum type="arabicPeriod"/>
            </a:pPr>
            <a:r>
              <a:rPr lang="en-US" sz="3600" dirty="0" smtClean="0"/>
              <a:t>Open JDK </a:t>
            </a:r>
          </a:p>
          <a:p>
            <a:pPr marL="746125" indent="-742950">
              <a:buFont typeface="+mj-lt"/>
              <a:buAutoNum type="arabicPeriod"/>
            </a:pPr>
            <a:r>
              <a:rPr lang="en-US" sz="3600" dirty="0" smtClean="0"/>
              <a:t>Maven</a:t>
            </a:r>
          </a:p>
          <a:p>
            <a:pPr marL="746125" indent="-742950">
              <a:buFont typeface="+mj-lt"/>
              <a:buAutoNum type="arabicPeriod"/>
            </a:pPr>
            <a:r>
              <a:rPr lang="en-US" sz="3600" dirty="0" err="1" smtClean="0"/>
              <a:t>Leiningen</a:t>
            </a:r>
            <a:endParaRPr lang="en-GB" sz="3600" dirty="0"/>
          </a:p>
        </p:txBody>
      </p:sp>
    </p:spTree>
    <p:extLst>
      <p:ext uri="{BB962C8B-B14F-4D97-AF65-F5344CB8AC3E}">
        <p14:creationId xmlns:p14="http://schemas.microsoft.com/office/powerpoint/2010/main" val="182481404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2506525"/>
            <a:ext cx="10237787" cy="1994392"/>
          </a:xfrm>
        </p:spPr>
        <p:txBody>
          <a:bodyPr/>
          <a:lstStyle/>
          <a:p>
            <a:r>
              <a:rPr lang="en-US" dirty="0" smtClean="0">
                <a:gradFill>
                  <a:gsLst>
                    <a:gs pos="1250">
                      <a:srgbClr val="FFFFFF"/>
                    </a:gs>
                    <a:gs pos="100000">
                      <a:srgbClr val="FFFFFF"/>
                    </a:gs>
                  </a:gsLst>
                  <a:lin ang="5400000" scaled="0"/>
                </a:gradFill>
              </a:rPr>
              <a:t>A </a:t>
            </a:r>
            <a:r>
              <a:rPr lang="en-US" dirty="0" smtClean="0">
                <a:gradFill>
                  <a:gsLst>
                    <a:gs pos="1250">
                      <a:srgbClr val="FFFFFF"/>
                    </a:gs>
                    <a:gs pos="100000">
                      <a:srgbClr val="FFFFFF"/>
                    </a:gs>
                  </a:gsLst>
                  <a:lin ang="5400000" scaled="0"/>
                </a:gradFill>
              </a:rPr>
              <a:t>Cars Demo </a:t>
            </a:r>
            <a:r>
              <a:rPr lang="en-US" dirty="0" smtClean="0">
                <a:gradFill>
                  <a:gsLst>
                    <a:gs pos="1250">
                      <a:srgbClr val="FFFFFF"/>
                    </a:gs>
                    <a:gs pos="100000">
                      <a:srgbClr val="FFFFFF"/>
                    </a:gs>
                  </a:gsLst>
                  <a:lin ang="5400000" scaled="0"/>
                </a:gradFill>
              </a:rPr>
              <a:t>with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Storm</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49539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55600" y="327025"/>
            <a:ext cx="11452848" cy="5845175"/>
          </a:xfrm>
          <a:prstGeom prst="rect">
            <a:avLst/>
          </a:prstGeom>
        </p:spPr>
      </p:pic>
    </p:spTree>
    <p:extLst>
      <p:ext uri="{BB962C8B-B14F-4D97-AF65-F5344CB8AC3E}">
        <p14:creationId xmlns:p14="http://schemas.microsoft.com/office/powerpoint/2010/main" val="67447846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Configuration</a:t>
            </a:r>
            <a:endParaRPr lang="en-GB" dirty="0"/>
          </a:p>
        </p:txBody>
      </p:sp>
      <p:pic>
        <p:nvPicPr>
          <p:cNvPr id="4" name="Picture 3"/>
          <p:cNvPicPr>
            <a:picLocks noChangeAspect="1"/>
          </p:cNvPicPr>
          <p:nvPr/>
        </p:nvPicPr>
        <p:blipFill>
          <a:blip r:embed="rId2"/>
          <a:stretch>
            <a:fillRect/>
          </a:stretch>
        </p:blipFill>
        <p:spPr>
          <a:xfrm>
            <a:off x="2433984" y="1220134"/>
            <a:ext cx="7322443" cy="5115352"/>
          </a:xfrm>
          <a:prstGeom prst="rect">
            <a:avLst/>
          </a:prstGeom>
        </p:spPr>
      </p:pic>
    </p:spTree>
    <p:extLst>
      <p:ext uri="{BB962C8B-B14F-4D97-AF65-F5344CB8AC3E}">
        <p14:creationId xmlns:p14="http://schemas.microsoft.com/office/powerpoint/2010/main" val="383513864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Useful links</a:t>
            </a:r>
            <a:br>
              <a:rPr lang="en-US" smtClean="0"/>
            </a:br>
            <a:endParaRPr lang="en-US" dirty="0"/>
          </a:p>
        </p:txBody>
      </p:sp>
      <p:sp>
        <p:nvSpPr>
          <p:cNvPr id="4" name="Text Placeholder 3"/>
          <p:cNvSpPr>
            <a:spLocks noGrp="1"/>
          </p:cNvSpPr>
          <p:nvPr>
            <p:ph type="body" sz="quarter" idx="4294967295"/>
          </p:nvPr>
        </p:nvSpPr>
        <p:spPr>
          <a:xfrm>
            <a:off x="0" y="1447800"/>
            <a:ext cx="11152188" cy="946150"/>
          </a:xfrm>
        </p:spPr>
        <p:txBody>
          <a:bodyPr/>
          <a:lstStyle/>
          <a:p>
            <a:pPr lvl="1"/>
            <a:endParaRPr lang="en-US" smtClean="0"/>
          </a:p>
          <a:p>
            <a:pPr lvl="1"/>
            <a:r>
              <a:rPr lang="en-US" smtClean="0"/>
              <a:t>Kafka spout: </a:t>
            </a:r>
            <a:br>
              <a:rPr lang="en-US" smtClean="0"/>
            </a:br>
            <a:r>
              <a:rPr lang="en-GB" smtClean="0">
                <a:hlinkClick r:id="rId3"/>
              </a:rPr>
              <a:t>https://github.com/nathanmarz/storm-contrib/tree/master/storm-kafka</a:t>
            </a:r>
            <a:endParaRPr lang="en-GB" smtClean="0"/>
          </a:p>
          <a:p>
            <a:pPr lvl="1"/>
            <a:endParaRPr lang="en-US" smtClean="0"/>
          </a:p>
          <a:p>
            <a:pPr lvl="1"/>
            <a:r>
              <a:rPr lang="en-US" smtClean="0"/>
              <a:t>Storm: </a:t>
            </a:r>
            <a:br>
              <a:rPr lang="en-US" smtClean="0"/>
            </a:br>
            <a:r>
              <a:rPr lang="en-GB" smtClean="0">
                <a:hlinkClick r:id="rId4"/>
              </a:rPr>
              <a:t>https://github.com/amplab/shark/wiki</a:t>
            </a:r>
            <a:endParaRPr lang="en-GB" smtClean="0"/>
          </a:p>
          <a:p>
            <a:pPr lvl="1"/>
            <a:r>
              <a:rPr lang="en-US" smtClean="0"/>
              <a:t/>
            </a:r>
            <a:br>
              <a:rPr lang="en-US" smtClean="0"/>
            </a:br>
            <a:r>
              <a:rPr lang="en-US" smtClean="0"/>
              <a:t>Apache Kafka: </a:t>
            </a:r>
            <a:br>
              <a:rPr lang="en-US" smtClean="0"/>
            </a:br>
            <a:r>
              <a:rPr lang="en-GB" smtClean="0">
                <a:hlinkClick r:id="rId5"/>
              </a:rPr>
              <a:t>http://mesos.apache.org/</a:t>
            </a:r>
            <a:endParaRPr lang="en-US" smtClean="0"/>
          </a:p>
          <a:p>
            <a:pPr lvl="1"/>
            <a:endParaRPr lang="en-US" smtClean="0"/>
          </a:p>
          <a:p>
            <a:pPr lvl="1"/>
            <a:endParaRPr lang="en-US" dirty="0" smtClean="0"/>
          </a:p>
        </p:txBody>
      </p:sp>
    </p:spTree>
    <p:extLst>
      <p:ext uri="{BB962C8B-B14F-4D97-AF65-F5344CB8AC3E}">
        <p14:creationId xmlns:p14="http://schemas.microsoft.com/office/powerpoint/2010/main" val="165610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1495794"/>
          </a:xfrm>
        </p:spPr>
        <p:txBody>
          <a:bodyPr/>
          <a:lstStyle/>
          <a:p>
            <a:r>
              <a:rPr lang="en-US" dirty="0"/>
              <a:t>Streaming data from instruments and the Internet of things</a:t>
            </a:r>
          </a:p>
        </p:txBody>
      </p:sp>
      <p:sp>
        <p:nvSpPr>
          <p:cNvPr id="3" name="Text Placeholder 2"/>
          <p:cNvSpPr>
            <a:spLocks noGrp="1"/>
          </p:cNvSpPr>
          <p:nvPr>
            <p:ph type="body" sz="quarter" idx="10"/>
          </p:nvPr>
        </p:nvSpPr>
        <p:spPr>
          <a:xfrm>
            <a:off x="520701" y="2140526"/>
            <a:ext cx="11149013" cy="1505027"/>
          </a:xfrm>
        </p:spPr>
        <p:txBody>
          <a:bodyPr/>
          <a:lstStyle/>
          <a:p>
            <a:r>
              <a:rPr lang="en-US" sz="3600" dirty="0"/>
              <a:t>Learning objectives – what </a:t>
            </a:r>
            <a:r>
              <a:rPr lang="en-US" sz="3600" dirty="0" smtClean="0"/>
              <a:t>we have learned:</a:t>
            </a:r>
            <a:endParaRPr lang="en-US" sz="3600" dirty="0"/>
          </a:p>
          <a:p>
            <a:pPr marL="574675" indent="-571500">
              <a:buFont typeface="Arial" panose="020B0604020202020204" pitchFamily="34" charset="0"/>
              <a:buChar char="•"/>
            </a:pPr>
            <a:r>
              <a:rPr lang="en-US" sz="2800" dirty="0" smtClean="0"/>
              <a:t>A </a:t>
            </a:r>
            <a:r>
              <a:rPr lang="en-US" sz="2800" dirty="0"/>
              <a:t>design pattern for collecting streaming data into the </a:t>
            </a:r>
            <a:r>
              <a:rPr lang="en-US" sz="2800" dirty="0" smtClean="0"/>
              <a:t>cloud</a:t>
            </a:r>
          </a:p>
          <a:p>
            <a:pPr marL="574675" indent="-571500">
              <a:buFont typeface="Arial" panose="020B0604020202020204" pitchFamily="34" charset="0"/>
              <a:buChar char="•"/>
            </a:pPr>
            <a:r>
              <a:rPr lang="en-US" sz="2800" dirty="0" smtClean="0"/>
              <a:t>Examples </a:t>
            </a:r>
            <a:r>
              <a:rPr lang="en-US" sz="2800" dirty="0"/>
              <a:t>of when this is useful for research </a:t>
            </a:r>
            <a:r>
              <a:rPr lang="en-US" sz="2800" dirty="0" smtClean="0"/>
              <a:t>scientists</a:t>
            </a:r>
          </a:p>
        </p:txBody>
      </p:sp>
    </p:spTree>
    <p:extLst>
      <p:ext uri="{BB962C8B-B14F-4D97-AF65-F5344CB8AC3E}">
        <p14:creationId xmlns:p14="http://schemas.microsoft.com/office/powerpoint/2010/main" val="25249744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117461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1495794"/>
          </a:xfrm>
        </p:spPr>
        <p:txBody>
          <a:bodyPr/>
          <a:lstStyle/>
          <a:p>
            <a:r>
              <a:rPr lang="en-US" dirty="0"/>
              <a:t>Streaming data from instruments and the Internet of things</a:t>
            </a:r>
          </a:p>
        </p:txBody>
      </p:sp>
      <p:sp>
        <p:nvSpPr>
          <p:cNvPr id="3" name="Text Placeholder 2"/>
          <p:cNvSpPr>
            <a:spLocks noGrp="1"/>
          </p:cNvSpPr>
          <p:nvPr>
            <p:ph type="body" sz="quarter" idx="10"/>
          </p:nvPr>
        </p:nvSpPr>
        <p:spPr>
          <a:xfrm>
            <a:off x="520701" y="2140526"/>
            <a:ext cx="11149013" cy="1505027"/>
          </a:xfrm>
        </p:spPr>
        <p:txBody>
          <a:bodyPr/>
          <a:lstStyle/>
          <a:p>
            <a:r>
              <a:rPr lang="en-US" sz="3600" dirty="0"/>
              <a:t>Learning objectives – what you will learn:</a:t>
            </a:r>
          </a:p>
          <a:p>
            <a:pPr marL="574675" indent="-571500">
              <a:buFont typeface="Arial" panose="020B0604020202020204" pitchFamily="34" charset="0"/>
              <a:buChar char="•"/>
            </a:pPr>
            <a:r>
              <a:rPr lang="en-US" sz="2800" dirty="0" smtClean="0"/>
              <a:t>A </a:t>
            </a:r>
            <a:r>
              <a:rPr lang="en-US" sz="2800" dirty="0"/>
              <a:t>design pattern for collecting streaming data into the </a:t>
            </a:r>
            <a:r>
              <a:rPr lang="en-US" sz="2800" dirty="0" smtClean="0"/>
              <a:t>cloud</a:t>
            </a:r>
          </a:p>
          <a:p>
            <a:pPr marL="574675" indent="-571500">
              <a:buFont typeface="Arial" panose="020B0604020202020204" pitchFamily="34" charset="0"/>
              <a:buChar char="•"/>
            </a:pPr>
            <a:r>
              <a:rPr lang="en-US" sz="2800" dirty="0" smtClean="0"/>
              <a:t>Examples </a:t>
            </a:r>
            <a:r>
              <a:rPr lang="en-US" sz="2800" dirty="0"/>
              <a:t>of when this is useful for research </a:t>
            </a:r>
            <a:r>
              <a:rPr lang="en-US" sz="2800" dirty="0" smtClean="0"/>
              <a:t>scientists</a:t>
            </a:r>
          </a:p>
        </p:txBody>
      </p:sp>
    </p:spTree>
    <p:extLst>
      <p:ext uri="{BB962C8B-B14F-4D97-AF65-F5344CB8AC3E}">
        <p14:creationId xmlns:p14="http://schemas.microsoft.com/office/powerpoint/2010/main" val="40441257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5392" y="2742862"/>
            <a:ext cx="6945312" cy="2591479"/>
          </a:xfrm>
        </p:spPr>
        <p:txBody>
          <a:bodyPr/>
          <a:lstStyle/>
          <a:p>
            <a:r>
              <a:rPr lang="en-US" dirty="0" smtClean="0"/>
              <a:t>Kafka</a:t>
            </a:r>
          </a:p>
          <a:p>
            <a:r>
              <a:rPr lang="en-US" dirty="0" smtClean="0"/>
              <a:t>Storm</a:t>
            </a:r>
          </a:p>
          <a:p>
            <a:r>
              <a:rPr lang="en-US" dirty="0" smtClean="0"/>
              <a:t>The demo</a:t>
            </a:r>
          </a:p>
        </p:txBody>
      </p:sp>
    </p:spTree>
    <p:extLst>
      <p:ext uri="{BB962C8B-B14F-4D97-AF65-F5344CB8AC3E}">
        <p14:creationId xmlns:p14="http://schemas.microsoft.com/office/powerpoint/2010/main" val="63999189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837" y="228602"/>
            <a:ext cx="11151917" cy="1994392"/>
          </a:xfrm>
        </p:spPr>
        <p:txBody>
          <a:bodyPr/>
          <a:lstStyle/>
          <a:p>
            <a:r>
              <a:rPr lang="en-US" dirty="0" smtClean="0"/>
              <a:t>Apache Kafka</a:t>
            </a:r>
            <a:br>
              <a:rPr lang="en-US" dirty="0" smtClean="0"/>
            </a:br>
            <a:r>
              <a:rPr lang="en-US" dirty="0"/>
              <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23741" y="1329211"/>
            <a:ext cx="11149013" cy="4265783"/>
          </a:xfrm>
        </p:spPr>
        <p:txBody>
          <a:bodyPr/>
          <a:lstStyle/>
          <a:p>
            <a:pPr marL="460375" lvl="1" indent="-457200">
              <a:buFont typeface="Arial" panose="020B0604020202020204" pitchFamily="34" charset="0"/>
              <a:buChar char="•"/>
            </a:pPr>
            <a:r>
              <a:rPr lang="en-US" sz="2800" dirty="0" smtClean="0"/>
              <a:t>Stream processes in real-time</a:t>
            </a:r>
          </a:p>
          <a:p>
            <a:pPr marL="460375" lvl="1" indent="-457200">
              <a:buFont typeface="Arial" panose="020B0604020202020204" pitchFamily="34" charset="0"/>
              <a:buChar char="•"/>
            </a:pPr>
            <a:r>
              <a:rPr lang="en-US" sz="2800" dirty="0" smtClean="0"/>
              <a:t>Developed by LinkedIn</a:t>
            </a:r>
          </a:p>
          <a:p>
            <a:pPr marL="460375" lvl="1" indent="-457200">
              <a:buFont typeface="Arial" panose="020B0604020202020204" pitchFamily="34" charset="0"/>
              <a:buChar char="•"/>
            </a:pPr>
            <a:r>
              <a:rPr lang="en-US" sz="2800" dirty="0" smtClean="0"/>
              <a:t>Messages persisted to disk </a:t>
            </a:r>
          </a:p>
          <a:p>
            <a:pPr marL="460375" lvl="1" indent="-457200">
              <a:buFont typeface="Arial" panose="020B0604020202020204" pitchFamily="34" charset="0"/>
              <a:buChar char="•"/>
            </a:pPr>
            <a:r>
              <a:rPr lang="en-US" sz="2800" dirty="0" smtClean="0"/>
              <a:t>Messages can be unwound to view histories</a:t>
            </a:r>
          </a:p>
          <a:p>
            <a:pPr marL="460375" lvl="1" indent="-457200">
              <a:buFont typeface="Arial" panose="020B0604020202020204" pitchFamily="34" charset="0"/>
              <a:buChar char="•"/>
            </a:pPr>
            <a:r>
              <a:rPr lang="en-US" sz="2800" dirty="0" smtClean="0"/>
              <a:t>Batch importing into HDFS</a:t>
            </a:r>
          </a:p>
          <a:p>
            <a:pPr marL="460375" lvl="1" indent="-457200">
              <a:buFont typeface="Arial" panose="020B0604020202020204" pitchFamily="34" charset="0"/>
              <a:buChar char="•"/>
            </a:pPr>
            <a:r>
              <a:rPr lang="en-US" sz="2800" dirty="0" smtClean="0"/>
              <a:t>Operates on batches of messages</a:t>
            </a:r>
          </a:p>
          <a:p>
            <a:pPr marL="460375" lvl="1" indent="-457200">
              <a:buFont typeface="Arial" panose="020B0604020202020204" pitchFamily="34" charset="0"/>
              <a:buChar char="•"/>
            </a:pPr>
            <a:r>
              <a:rPr lang="en-US" sz="2800" dirty="0" smtClean="0"/>
              <a:t>High throughput sequential access</a:t>
            </a:r>
          </a:p>
          <a:p>
            <a:pPr marL="460375" lvl="1" indent="-457200">
              <a:buFont typeface="Arial" panose="020B0604020202020204" pitchFamily="34" charset="0"/>
              <a:buChar char="•"/>
            </a:pPr>
            <a:r>
              <a:rPr lang="en-US" sz="2800" dirty="0" smtClean="0"/>
              <a:t>Clients can re-consume message streams</a:t>
            </a:r>
          </a:p>
          <a:p>
            <a:pPr marL="460375" lvl="1" indent="-457200">
              <a:buFont typeface="Arial" panose="020B0604020202020204" pitchFamily="34" charset="0"/>
              <a:buChar char="•"/>
            </a:pPr>
            <a:r>
              <a:rPr lang="en-US" sz="2800" dirty="0" smtClean="0"/>
              <a:t>Supports publisher-subscriber model</a:t>
            </a:r>
          </a:p>
          <a:p>
            <a:pPr marL="460375" lvl="1" indent="-457200">
              <a:buFont typeface="Arial" panose="020B0604020202020204" pitchFamily="34" charset="0"/>
              <a:buChar char="•"/>
            </a:pPr>
            <a:endParaRPr lang="en-US" sz="2800" dirty="0"/>
          </a:p>
          <a:p>
            <a:pPr marL="460375" lvl="1" indent="-457200">
              <a:buFont typeface="Arial" panose="020B0604020202020204" pitchFamily="34" charset="0"/>
              <a:buChar char="•"/>
            </a:pPr>
            <a:r>
              <a:rPr lang="en-US" sz="2800" dirty="0">
                <a:hlinkClick r:id="rId3"/>
              </a:rPr>
              <a:t>http://kafka.apache.org</a:t>
            </a:r>
            <a:r>
              <a:rPr lang="en-US" sz="2800" dirty="0" smtClean="0">
                <a:hlinkClick r:id="rId3"/>
              </a:rPr>
              <a:t>/</a:t>
            </a:r>
            <a:r>
              <a:rPr lang="en-US" sz="2800" dirty="0" smtClean="0"/>
              <a:t> </a:t>
            </a:r>
            <a:endParaRPr lang="en-US" sz="2800" dirty="0"/>
          </a:p>
        </p:txBody>
      </p:sp>
      <p:sp>
        <p:nvSpPr>
          <p:cNvPr id="3" name="矩形 2"/>
          <p:cNvSpPr/>
          <p:nvPr/>
        </p:nvSpPr>
        <p:spPr bwMode="auto">
          <a:xfrm>
            <a:off x="520837" y="5594994"/>
            <a:ext cx="11284720" cy="636815"/>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400" i="1" dirty="0" err="1" smtClean="0">
                <a:solidFill>
                  <a:schemeClr val="tx1"/>
                </a:solidFill>
              </a:rPr>
              <a:t>git</a:t>
            </a:r>
            <a:r>
              <a:rPr lang="en-US" sz="2400" i="1" dirty="0" smtClean="0">
                <a:solidFill>
                  <a:schemeClr val="tx1"/>
                </a:solidFill>
              </a:rPr>
              <a:t> </a:t>
            </a:r>
            <a:r>
              <a:rPr lang="en-US" sz="2400" i="1" dirty="0">
                <a:solidFill>
                  <a:schemeClr val="tx1"/>
                </a:solidFill>
              </a:rPr>
              <a:t>clone http://git-wip-us.apache.org/repos/asf/kafka.git </a:t>
            </a:r>
            <a:r>
              <a:rPr lang="en-US" sz="2400" i="1" dirty="0" err="1">
                <a:solidFill>
                  <a:schemeClr val="tx1"/>
                </a:solidFill>
              </a:rPr>
              <a:t>kafka</a:t>
            </a:r>
            <a:endParaRPr lang="en-US" sz="2200" i="1" dirty="0" smtClean="0">
              <a:solidFill>
                <a:schemeClr val="tx1"/>
              </a:solidFill>
            </a:endParaRPr>
          </a:p>
        </p:txBody>
      </p:sp>
    </p:spTree>
    <p:extLst>
      <p:ext uri="{BB962C8B-B14F-4D97-AF65-F5344CB8AC3E}">
        <p14:creationId xmlns:p14="http://schemas.microsoft.com/office/powerpoint/2010/main" val="1225820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Architecture</a:t>
            </a:r>
            <a:endParaRPr lang="en-US" dirty="0"/>
          </a:p>
        </p:txBody>
      </p:sp>
      <p:pic>
        <p:nvPicPr>
          <p:cNvPr id="4" name="Picture 2" descr="http://www.sentric.ch/wp-content/uploads/2012/07/tracking_high_level.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35110" y="1266729"/>
            <a:ext cx="7091992" cy="5444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82415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Architecture</a:t>
            </a:r>
            <a:endParaRPr lang="en-US" dirty="0"/>
          </a:p>
        </p:txBody>
      </p:sp>
      <p:pic>
        <p:nvPicPr>
          <p:cNvPr id="3" name="图片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12861" y="1872343"/>
            <a:ext cx="7764690" cy="3516086"/>
          </a:xfrm>
          <a:prstGeom prst="rect">
            <a:avLst/>
          </a:prstGeom>
        </p:spPr>
      </p:pic>
    </p:spTree>
    <p:extLst>
      <p:ext uri="{BB962C8B-B14F-4D97-AF65-F5344CB8AC3E}">
        <p14:creationId xmlns:p14="http://schemas.microsoft.com/office/powerpoint/2010/main" val="45603023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STORM (</a:t>
            </a:r>
            <a:r>
              <a:rPr lang="en-US" smtClean="0">
                <a:hlinkClick r:id="rId3"/>
              </a:rPr>
              <a:t>http://storm-project.net/</a:t>
            </a:r>
            <a:r>
              <a:rPr lang="en-US" smtClean="0"/>
              <a:t>) </a:t>
            </a:r>
            <a:br>
              <a:rPr lang="en-US" smtClean="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p:txBody>
          <a:bodyPr/>
          <a:lstStyle/>
          <a:p>
            <a:pPr marL="460375" lvl="1" indent="-457200">
              <a:buFont typeface="Arial" panose="020B0604020202020204" pitchFamily="34" charset="0"/>
              <a:buChar char="•"/>
            </a:pPr>
            <a:r>
              <a:rPr lang="en-US" sz="3200" dirty="0" smtClean="0"/>
              <a:t>Converts a stream of messages into new streams</a:t>
            </a:r>
          </a:p>
          <a:p>
            <a:pPr marL="460375" lvl="1" indent="-457200">
              <a:buFont typeface="Arial" panose="020B0604020202020204" pitchFamily="34" charset="0"/>
              <a:buChar char="•"/>
            </a:pPr>
            <a:r>
              <a:rPr lang="en-US" sz="3200" dirty="0" smtClean="0"/>
              <a:t>Maintained and used by Twitter</a:t>
            </a:r>
          </a:p>
          <a:p>
            <a:pPr marL="460375" lvl="1" indent="-457200">
              <a:buFont typeface="Arial" panose="020B0604020202020204" pitchFamily="34" charset="0"/>
              <a:buChar char="•"/>
            </a:pPr>
            <a:r>
              <a:rPr lang="en-US" sz="3200" dirty="0" smtClean="0"/>
              <a:t>Topologies are created to handle stream </a:t>
            </a:r>
          </a:p>
          <a:p>
            <a:pPr marL="460375" lvl="1" indent="-457200">
              <a:buFont typeface="Arial" panose="020B0604020202020204" pitchFamily="34" charset="0"/>
              <a:buChar char="•"/>
            </a:pPr>
            <a:r>
              <a:rPr lang="en-US" sz="3200" dirty="0" smtClean="0"/>
              <a:t>Spouts are the stream source, ingest data</a:t>
            </a:r>
          </a:p>
          <a:p>
            <a:pPr marL="460375" lvl="1" indent="-457200">
              <a:buFont typeface="Arial" panose="020B0604020202020204" pitchFamily="34" charset="0"/>
              <a:buChar char="•"/>
            </a:pPr>
            <a:r>
              <a:rPr lang="en-US" sz="3200" dirty="0" smtClean="0"/>
              <a:t>Bolts are transformations</a:t>
            </a:r>
          </a:p>
          <a:p>
            <a:pPr marL="460375" lvl="1" indent="-457200">
              <a:buFont typeface="Arial" panose="020B0604020202020204" pitchFamily="34" charset="0"/>
              <a:buChar char="•"/>
            </a:pPr>
            <a:r>
              <a:rPr lang="en-US" sz="3200" dirty="0" smtClean="0"/>
              <a:t>Multiple spouts can feed bolts</a:t>
            </a:r>
          </a:p>
          <a:p>
            <a:pPr marL="460375" lvl="1" indent="-457200">
              <a:buFont typeface="Arial" panose="020B0604020202020204" pitchFamily="34" charset="0"/>
              <a:buChar char="•"/>
            </a:pPr>
            <a:r>
              <a:rPr lang="en-US" sz="3200" dirty="0" smtClean="0"/>
              <a:t>Bolts can feed other bolts</a:t>
            </a:r>
          </a:p>
          <a:p>
            <a:pPr marL="460375" lvl="1" indent="-457200">
              <a:buFont typeface="Arial" panose="020B0604020202020204" pitchFamily="34" charset="0"/>
              <a:buChar char="•"/>
            </a:pPr>
            <a:r>
              <a:rPr lang="en-US" sz="3200" dirty="0" smtClean="0"/>
              <a:t>Clients can re-consume message streams</a:t>
            </a:r>
          </a:p>
          <a:p>
            <a:pPr marL="460375" lvl="1" indent="-457200">
              <a:buFont typeface="Arial" panose="020B0604020202020204" pitchFamily="34" charset="0"/>
              <a:buChar char="•"/>
            </a:pPr>
            <a:r>
              <a:rPr lang="en-US" sz="3200" dirty="0" smtClean="0"/>
              <a:t>Supports publisher-subscriber model</a:t>
            </a: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9905" y="1475097"/>
            <a:ext cx="1921329" cy="2700535"/>
          </a:xfrm>
          <a:prstGeom prst="rect">
            <a:avLst/>
          </a:prstGeom>
        </p:spPr>
      </p:pic>
      <p:sp>
        <p:nvSpPr>
          <p:cNvPr id="5" name="矩形 4"/>
          <p:cNvSpPr/>
          <p:nvPr/>
        </p:nvSpPr>
        <p:spPr bwMode="auto">
          <a:xfrm>
            <a:off x="9749905" y="4330630"/>
            <a:ext cx="1919809" cy="4373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tx1"/>
                </a:solidFill>
              </a:rPr>
              <a:t>Nathan </a:t>
            </a:r>
            <a:r>
              <a:rPr lang="en-US" sz="2000" dirty="0" err="1">
                <a:solidFill>
                  <a:schemeClr val="tx1"/>
                </a:solidFill>
              </a:rPr>
              <a:t>Marz</a:t>
            </a:r>
            <a:endParaRPr lang="en-US" sz="2000" dirty="0" smtClean="0">
              <a:solidFill>
                <a:schemeClr val="tx1"/>
              </a:solidFill>
            </a:endParaRPr>
          </a:p>
        </p:txBody>
      </p:sp>
      <p:sp>
        <p:nvSpPr>
          <p:cNvPr id="6" name="矩形 5"/>
          <p:cNvSpPr/>
          <p:nvPr/>
        </p:nvSpPr>
        <p:spPr bwMode="auto">
          <a:xfrm>
            <a:off x="519250" y="5652144"/>
            <a:ext cx="11284720" cy="636815"/>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400" i="1" smtClean="0">
                <a:solidFill>
                  <a:schemeClr val="tx1"/>
                </a:solidFill>
              </a:rPr>
              <a:t>https</a:t>
            </a:r>
            <a:r>
              <a:rPr lang="en-US" sz="2400" i="1" dirty="0">
                <a:solidFill>
                  <a:schemeClr val="tx1"/>
                </a:solidFill>
              </a:rPr>
              <a:t>://github.com/nathanmarz/storm</a:t>
            </a:r>
            <a:endParaRPr lang="en-US" sz="2200" i="1" dirty="0" smtClean="0">
              <a:solidFill>
                <a:schemeClr val="tx1"/>
              </a:solidFill>
            </a:endParaRPr>
          </a:p>
        </p:txBody>
      </p:sp>
    </p:spTree>
    <p:extLst>
      <p:ext uri="{BB962C8B-B14F-4D97-AF65-F5344CB8AC3E}">
        <p14:creationId xmlns:p14="http://schemas.microsoft.com/office/powerpoint/2010/main" val="3174512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 Concepts</a:t>
            </a:r>
            <a:endParaRPr lang="en-US" dirty="0"/>
          </a:p>
        </p:txBody>
      </p:sp>
      <p:sp>
        <p:nvSpPr>
          <p:cNvPr id="3" name="Text Placeholder 2"/>
          <p:cNvSpPr>
            <a:spLocks noGrp="1"/>
          </p:cNvSpPr>
          <p:nvPr>
            <p:ph type="body" sz="quarter" idx="10"/>
          </p:nvPr>
        </p:nvSpPr>
        <p:spPr/>
        <p:txBody>
          <a:bodyPr/>
          <a:lstStyle/>
          <a:p>
            <a:pPr marL="571386" indent="-571386">
              <a:buFont typeface="Arial"/>
              <a:buChar char="•"/>
            </a:pPr>
            <a:r>
              <a:rPr lang="en-US" sz="3724" dirty="0"/>
              <a:t>Streams</a:t>
            </a:r>
          </a:p>
          <a:p>
            <a:pPr marL="571386" indent="-571386">
              <a:buFont typeface="Arial"/>
              <a:buChar char="•"/>
            </a:pPr>
            <a:endParaRPr lang="en-US" sz="3724" dirty="0"/>
          </a:p>
          <a:p>
            <a:pPr marL="571386" indent="-571386">
              <a:buFont typeface="Arial"/>
              <a:buChar char="•"/>
            </a:pPr>
            <a:r>
              <a:rPr lang="en-US" sz="3724" dirty="0"/>
              <a:t>Spouts: Source of streams</a:t>
            </a:r>
          </a:p>
          <a:p>
            <a:pPr marL="571386" indent="-571386">
              <a:buFont typeface="Arial"/>
              <a:buChar char="•"/>
            </a:pPr>
            <a:r>
              <a:rPr lang="en-US" sz="3724" dirty="0"/>
              <a:t>Bolts: Functions, Filters, Aggregation, Joins, DB R/W</a:t>
            </a:r>
          </a:p>
          <a:p>
            <a:pPr marL="571386" indent="-571386">
              <a:buFont typeface="Arial"/>
              <a:buChar char="•"/>
            </a:pPr>
            <a:r>
              <a:rPr lang="en-US" sz="3724" dirty="0"/>
              <a:t>Topologies: Grouping of Spouts and Bolts</a:t>
            </a:r>
          </a:p>
        </p:txBody>
      </p:sp>
      <p:sp>
        <p:nvSpPr>
          <p:cNvPr id="4" name="Rectangle 3"/>
          <p:cNvSpPr/>
          <p:nvPr/>
        </p:nvSpPr>
        <p:spPr bwMode="auto">
          <a:xfrm>
            <a:off x="3228219" y="1636638"/>
            <a:ext cx="1254654" cy="35847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r>
              <a:rPr lang="en-US" sz="1960" dirty="0">
                <a:gradFill>
                  <a:gsLst>
                    <a:gs pos="0">
                      <a:srgbClr val="FFFFFF"/>
                    </a:gs>
                    <a:gs pos="100000">
                      <a:srgbClr val="FFFFFF"/>
                    </a:gs>
                  </a:gsLst>
                  <a:lin ang="5400000" scaled="0"/>
                </a:gradFill>
              </a:rPr>
              <a:t>Tuples</a:t>
            </a:r>
          </a:p>
        </p:txBody>
      </p:sp>
      <p:sp>
        <p:nvSpPr>
          <p:cNvPr id="5" name="Rectangle 4"/>
          <p:cNvSpPr/>
          <p:nvPr/>
        </p:nvSpPr>
        <p:spPr bwMode="auto">
          <a:xfrm>
            <a:off x="4662110" y="1636638"/>
            <a:ext cx="1254654" cy="35847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r>
              <a:rPr lang="en-US" sz="1960" dirty="0">
                <a:gradFill>
                  <a:gsLst>
                    <a:gs pos="0">
                      <a:srgbClr val="FFFFFF"/>
                    </a:gs>
                    <a:gs pos="100000">
                      <a:srgbClr val="FFFFFF"/>
                    </a:gs>
                  </a:gsLst>
                  <a:lin ang="5400000" scaled="0"/>
                </a:gradFill>
              </a:rPr>
              <a:t>Tuples</a:t>
            </a:r>
          </a:p>
        </p:txBody>
      </p:sp>
      <p:sp>
        <p:nvSpPr>
          <p:cNvPr id="6" name="Rectangle 5"/>
          <p:cNvSpPr/>
          <p:nvPr/>
        </p:nvSpPr>
        <p:spPr bwMode="auto">
          <a:xfrm>
            <a:off x="6111833" y="1636638"/>
            <a:ext cx="1254654" cy="35847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r>
              <a:rPr lang="en-US" sz="1960" dirty="0">
                <a:gradFill>
                  <a:gsLst>
                    <a:gs pos="0">
                      <a:srgbClr val="FFFFFF"/>
                    </a:gs>
                    <a:gs pos="100000">
                      <a:srgbClr val="FFFFFF"/>
                    </a:gs>
                  </a:gsLst>
                  <a:lin ang="5400000" scaled="0"/>
                </a:gradFill>
              </a:rPr>
              <a:t>Tuples</a:t>
            </a:r>
          </a:p>
        </p:txBody>
      </p:sp>
      <p:sp>
        <p:nvSpPr>
          <p:cNvPr id="7" name="Rectangle 6"/>
          <p:cNvSpPr/>
          <p:nvPr/>
        </p:nvSpPr>
        <p:spPr bwMode="auto">
          <a:xfrm>
            <a:off x="7561557" y="1636638"/>
            <a:ext cx="1254654" cy="35847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r>
              <a:rPr lang="en-US" sz="1960" dirty="0">
                <a:gradFill>
                  <a:gsLst>
                    <a:gs pos="0">
                      <a:srgbClr val="FFFFFF"/>
                    </a:gs>
                    <a:gs pos="100000">
                      <a:srgbClr val="FFFFFF"/>
                    </a:gs>
                  </a:gsLst>
                  <a:lin ang="5400000" scaled="0"/>
                </a:gradFill>
              </a:rPr>
              <a:t>Tuples</a:t>
            </a:r>
          </a:p>
        </p:txBody>
      </p:sp>
      <p:sp>
        <p:nvSpPr>
          <p:cNvPr id="8" name="Rectangle 7"/>
          <p:cNvSpPr/>
          <p:nvPr/>
        </p:nvSpPr>
        <p:spPr bwMode="auto">
          <a:xfrm>
            <a:off x="9011281" y="1636638"/>
            <a:ext cx="1254654" cy="35847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r>
              <a:rPr lang="en-US" sz="1960" dirty="0">
                <a:gradFill>
                  <a:gsLst>
                    <a:gs pos="0">
                      <a:srgbClr val="FFFFFF"/>
                    </a:gs>
                    <a:gs pos="100000">
                      <a:srgbClr val="FFFFFF"/>
                    </a:gs>
                  </a:gsLst>
                  <a:lin ang="5400000" scaled="0"/>
                </a:gradFill>
              </a:rPr>
              <a:t>Tuples</a:t>
            </a:r>
          </a:p>
        </p:txBody>
      </p:sp>
      <p:cxnSp>
        <p:nvCxnSpPr>
          <p:cNvPr id="10" name="Straight Arrow Connector 9"/>
          <p:cNvCxnSpPr/>
          <p:nvPr/>
        </p:nvCxnSpPr>
        <p:spPr>
          <a:xfrm>
            <a:off x="3228220" y="2174346"/>
            <a:ext cx="7079834"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251316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Topology: Network of Spouts and Bolts</a:t>
            </a:r>
            <a:endParaRPr lang="en-US" dirty="0"/>
          </a:p>
        </p:txBody>
      </p:sp>
      <p:sp>
        <p:nvSpPr>
          <p:cNvPr id="8" name="Lightning Bolt 7"/>
          <p:cNvSpPr/>
          <p:nvPr/>
        </p:nvSpPr>
        <p:spPr bwMode="auto">
          <a:xfrm>
            <a:off x="4930965" y="1457400"/>
            <a:ext cx="1344272" cy="1075418"/>
          </a:xfrm>
          <a:prstGeom prst="lightningBol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solidFill>
                <a:schemeClr val="tx1"/>
              </a:solidFill>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1943" y="1671868"/>
            <a:ext cx="1344272" cy="1363431"/>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1943" y="3517088"/>
            <a:ext cx="1344272" cy="1363431"/>
          </a:xfrm>
          <a:prstGeom prst="rect">
            <a:avLst/>
          </a:prstGeom>
        </p:spPr>
      </p:pic>
      <p:cxnSp>
        <p:nvCxnSpPr>
          <p:cNvPr id="14" name="Straight Arrow Connector 13"/>
          <p:cNvCxnSpPr/>
          <p:nvPr/>
        </p:nvCxnSpPr>
        <p:spPr>
          <a:xfrm flipV="1">
            <a:off x="2859472" y="1985133"/>
            <a:ext cx="2071492" cy="44253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859474" y="3429000"/>
            <a:ext cx="2250727" cy="53771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859474" y="4377418"/>
            <a:ext cx="2250727" cy="752797"/>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097162" y="2112378"/>
            <a:ext cx="2221287" cy="557649"/>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275237" y="3102258"/>
            <a:ext cx="2076155" cy="532096"/>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097162" y="4880519"/>
            <a:ext cx="2404875" cy="460662"/>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auto">
          <a:xfrm>
            <a:off x="8346729" y="2353582"/>
            <a:ext cx="1344272" cy="1075418"/>
          </a:xfrm>
          <a:prstGeom prst="lightningBolt">
            <a:avLst/>
          </a:prstGeom>
          <a:ln>
            <a:solidFill>
              <a:schemeClr val="accent6"/>
            </a:solid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solidFill>
                <a:schemeClr val="tx1"/>
              </a:solidFill>
            </a:endParaRPr>
          </a:p>
        </p:txBody>
      </p:sp>
      <p:sp>
        <p:nvSpPr>
          <p:cNvPr id="37" name="Lightning Bolt 36"/>
          <p:cNvSpPr/>
          <p:nvPr/>
        </p:nvSpPr>
        <p:spPr bwMode="auto">
          <a:xfrm>
            <a:off x="4951648" y="4592505"/>
            <a:ext cx="1344272" cy="1075418"/>
          </a:xfrm>
          <a:prstGeom prst="lightningBolt">
            <a:avLst/>
          </a:prstGeom>
          <a:ln>
            <a:solidFill>
              <a:schemeClr val="accent6"/>
            </a:solid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solidFill>
                <a:schemeClr val="tx1"/>
              </a:solidFill>
            </a:endParaRPr>
          </a:p>
        </p:txBody>
      </p:sp>
      <p:sp>
        <p:nvSpPr>
          <p:cNvPr id="38" name="Lightning Bolt 37"/>
          <p:cNvSpPr/>
          <p:nvPr/>
        </p:nvSpPr>
        <p:spPr bwMode="auto">
          <a:xfrm>
            <a:off x="5020583" y="3098700"/>
            <a:ext cx="1344272" cy="1075418"/>
          </a:xfrm>
          <a:prstGeom prst="lightningBolt">
            <a:avLst/>
          </a:prstGeom>
          <a:ln>
            <a:solidFill>
              <a:schemeClr val="accent6"/>
            </a:solid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solidFill>
                <a:schemeClr val="tx1"/>
              </a:solidFill>
            </a:endParaRPr>
          </a:p>
        </p:txBody>
      </p:sp>
      <p:sp>
        <p:nvSpPr>
          <p:cNvPr id="39" name="Lightning Bolt 38"/>
          <p:cNvSpPr/>
          <p:nvPr/>
        </p:nvSpPr>
        <p:spPr bwMode="auto">
          <a:xfrm>
            <a:off x="8502036" y="4449556"/>
            <a:ext cx="1344272" cy="1075418"/>
          </a:xfrm>
          <a:prstGeom prst="lightningBolt">
            <a:avLst/>
          </a:prstGeom>
          <a:ln>
            <a:solidFill>
              <a:schemeClr val="accent6"/>
            </a:solid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solidFill>
                <a:schemeClr val="tx1"/>
              </a:solidFill>
            </a:endParaRPr>
          </a:p>
        </p:txBody>
      </p:sp>
      <p:sp>
        <p:nvSpPr>
          <p:cNvPr id="41" name="Rectangle 40"/>
          <p:cNvSpPr/>
          <p:nvPr/>
        </p:nvSpPr>
        <p:spPr bwMode="auto">
          <a:xfrm rot="20838986">
            <a:off x="2887753" y="1704247"/>
            <a:ext cx="1254654" cy="35847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r>
              <a:rPr lang="en-US" sz="1960" dirty="0">
                <a:gradFill>
                  <a:gsLst>
                    <a:gs pos="0">
                      <a:srgbClr val="FFFFFF"/>
                    </a:gs>
                    <a:gs pos="100000">
                      <a:srgbClr val="FFFFFF"/>
                    </a:gs>
                  </a:gsLst>
                  <a:lin ang="5400000" scaled="0"/>
                </a:gradFill>
              </a:rPr>
              <a:t>stream</a:t>
            </a:r>
          </a:p>
        </p:txBody>
      </p:sp>
    </p:spTree>
    <p:extLst>
      <p:ext uri="{BB962C8B-B14F-4D97-AF65-F5344CB8AC3E}">
        <p14:creationId xmlns:p14="http://schemas.microsoft.com/office/powerpoint/2010/main" val="335861800"/>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TotalTime>
  <Words>991</Words>
  <Application>Microsoft Office PowerPoint</Application>
  <PresentationFormat>宽屏</PresentationFormat>
  <Paragraphs>125</Paragraphs>
  <Slides>16</Slides>
  <Notes>10</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Arial</vt:lpstr>
      <vt:lpstr>Calibri</vt:lpstr>
      <vt:lpstr>Segoe UI</vt:lpstr>
      <vt:lpstr>Segoe UI Light</vt:lpstr>
      <vt:lpstr>1_MS1444_Windows Azure Template 16x9_r08a</vt:lpstr>
      <vt:lpstr>Streaming data from instruments and the Internet of things</vt:lpstr>
      <vt:lpstr>Streaming data from instruments and the Internet of things</vt:lpstr>
      <vt:lpstr>Agenda</vt:lpstr>
      <vt:lpstr>Apache Kafka  </vt:lpstr>
      <vt:lpstr>Kafka Architecture</vt:lpstr>
      <vt:lpstr>Kafka Architecture</vt:lpstr>
      <vt:lpstr>STORM (http://storm-project.net/)  </vt:lpstr>
      <vt:lpstr>STORM Concepts</vt:lpstr>
      <vt:lpstr>Topology: Network of Spouts and Bolts</vt:lpstr>
      <vt:lpstr>Pre-installed for demo</vt:lpstr>
      <vt:lpstr>A Cars Demo with  Storm</vt:lpstr>
      <vt:lpstr>PowerPoint 演示文稿</vt:lpstr>
      <vt:lpstr>Endpoint Configuration</vt:lpstr>
      <vt:lpstr>Useful links </vt:lpstr>
      <vt:lpstr>Streaming data from instruments and the Internet of things</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dc:title>
  <dc:creator>Richard Conway</dc:creator>
  <cp:lastModifiedBy>Junsheng Hao</cp:lastModifiedBy>
  <cp:revision>61</cp:revision>
  <dcterms:created xsi:type="dcterms:W3CDTF">2013-08-21T10:51:45Z</dcterms:created>
  <dcterms:modified xsi:type="dcterms:W3CDTF">2014-05-22T03:26:38Z</dcterms:modified>
</cp:coreProperties>
</file>