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4"/>
  </p:notesMasterIdLst>
  <p:sldIdLst>
    <p:sldId id="263" r:id="rId2"/>
    <p:sldId id="264" r:id="rId3"/>
    <p:sldId id="275" r:id="rId4"/>
    <p:sldId id="282" r:id="rId5"/>
    <p:sldId id="277" r:id="rId6"/>
    <p:sldId id="281" r:id="rId7"/>
    <p:sldId id="278" r:id="rId8"/>
    <p:sldId id="280" r:id="rId9"/>
    <p:sldId id="276" r:id="rId10"/>
    <p:sldId id="271" r:id="rId11"/>
    <p:sldId id="274"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autoAdjust="0"/>
    <p:restoredTop sz="50704" autoAdjust="0"/>
  </p:normalViewPr>
  <p:slideViewPr>
    <p:cSldViewPr snapToGrid="0">
      <p:cViewPr>
        <p:scale>
          <a:sx n="40" d="100"/>
          <a:sy n="40" d="100"/>
        </p:scale>
        <p:origin x="23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5DD48-A958-4081-9BCA-FC35F1C86DBF}" type="datetimeFigureOut">
              <a:rPr lang="en-US" smtClean="0"/>
              <a:t>4/21/2014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EEC4F-15FD-4DD0-B0F4-B4A50A18A20A}" type="slidenum">
              <a:rPr lang="en-US" smtClean="0"/>
              <a:t>‹#›</a:t>
            </a:fld>
            <a:endParaRPr lang="en-US"/>
          </a:p>
        </p:txBody>
      </p:sp>
    </p:spTree>
    <p:extLst>
      <p:ext uri="{BB962C8B-B14F-4D97-AF65-F5344CB8AC3E}">
        <p14:creationId xmlns:p14="http://schemas.microsoft.com/office/powerpoint/2010/main" val="41901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504871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45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6068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3</a:t>
            </a:fld>
            <a:endParaRPr lang="en-US"/>
          </a:p>
        </p:txBody>
      </p:sp>
    </p:spTree>
    <p:extLst>
      <p:ext uri="{BB962C8B-B14F-4D97-AF65-F5344CB8AC3E}">
        <p14:creationId xmlns:p14="http://schemas.microsoft.com/office/powerpoint/2010/main" val="53198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4</a:t>
            </a:fld>
            <a:endParaRPr lang="en-US"/>
          </a:p>
        </p:txBody>
      </p:sp>
    </p:spTree>
    <p:extLst>
      <p:ext uri="{BB962C8B-B14F-4D97-AF65-F5344CB8AC3E}">
        <p14:creationId xmlns:p14="http://schemas.microsoft.com/office/powerpoint/2010/main" val="50591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6</a:t>
            </a:fld>
            <a:endParaRPr lang="en-US"/>
          </a:p>
        </p:txBody>
      </p:sp>
    </p:spTree>
    <p:extLst>
      <p:ext uri="{BB962C8B-B14F-4D97-AF65-F5344CB8AC3E}">
        <p14:creationId xmlns:p14="http://schemas.microsoft.com/office/powerpoint/2010/main" val="177830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MSR is doing</a:t>
            </a:r>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7</a:t>
            </a:fld>
            <a:endParaRPr lang="en-US"/>
          </a:p>
        </p:txBody>
      </p:sp>
    </p:spTree>
    <p:extLst>
      <p:ext uri="{BB962C8B-B14F-4D97-AF65-F5344CB8AC3E}">
        <p14:creationId xmlns:p14="http://schemas.microsoft.com/office/powerpoint/2010/main" val="340741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send people here – URL</a:t>
            </a:r>
            <a:r>
              <a:rPr lang="en-US" baseline="0" dirty="0" smtClean="0"/>
              <a:t> for the previous slide</a:t>
            </a:r>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64144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546730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937686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1" y="2234114"/>
            <a:ext cx="8375702" cy="1359196"/>
          </a:xfrm>
        </p:spPr>
        <p:txBody>
          <a:bodyPr anchor="ctr" anchorCtr="0">
            <a:noAutofit/>
          </a:bodyPr>
          <a:lstStyle>
            <a:lvl1pPr>
              <a:lnSpc>
                <a:spcPct val="90000"/>
              </a:lnSpc>
              <a:defRPr sz="6596"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1" y="4612346"/>
            <a:ext cx="5455754" cy="1144929"/>
          </a:xfrm>
        </p:spPr>
        <p:txBody>
          <a:bodyPr/>
          <a:lstStyle>
            <a:lvl1pPr marL="0" indent="0">
              <a:buFont typeface="Arial" pitchFamily="34" charset="0"/>
              <a:buNone/>
              <a:defRPr sz="2398">
                <a:solidFill>
                  <a:schemeClr val="bg1">
                    <a:alpha val="98000"/>
                  </a:schemeClr>
                </a:solidFill>
                <a:latin typeface="+mj-lt"/>
              </a:defRPr>
            </a:lvl1pPr>
            <a:lvl2pPr marL="460099" indent="0">
              <a:buFont typeface="Arial" pitchFamily="34" charset="0"/>
              <a:buNone/>
              <a:defRPr/>
            </a:lvl2pPr>
            <a:lvl3pPr marL="855149" indent="0">
              <a:buFont typeface="Arial" pitchFamily="34" charset="0"/>
              <a:buNone/>
              <a:defRPr/>
            </a:lvl3pPr>
            <a:lvl4pPr marL="1258132" indent="0">
              <a:buFont typeface="Arial" pitchFamily="34" charset="0"/>
              <a:buNone/>
              <a:defRPr/>
            </a:lvl4pPr>
            <a:lvl5pPr marL="1604001"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9" y="98761"/>
            <a:ext cx="2498400" cy="574733"/>
          </a:xfrm>
          <a:prstGeom prst="rect">
            <a:avLst/>
          </a:prstGeom>
        </p:spPr>
      </p:pic>
    </p:spTree>
    <p:extLst>
      <p:ext uri="{BB962C8B-B14F-4D97-AF65-F5344CB8AC3E}">
        <p14:creationId xmlns:p14="http://schemas.microsoft.com/office/powerpoint/2010/main" val="2659225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grpSp>
    </p:spTree>
    <p:extLst>
      <p:ext uri="{BB962C8B-B14F-4D97-AF65-F5344CB8AC3E}">
        <p14:creationId xmlns:p14="http://schemas.microsoft.com/office/powerpoint/2010/main" val="13513445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defTabSz="1218255"/>
            <a:endParaRPr lang="en-US" sz="2398">
              <a:solidFill>
                <a:srgbClr val="292929"/>
              </a:solidFill>
            </a:endParaRPr>
          </a:p>
        </p:txBody>
      </p:sp>
    </p:spTree>
    <p:extLst>
      <p:ext uri="{BB962C8B-B14F-4D97-AF65-F5344CB8AC3E}">
        <p14:creationId xmlns:p14="http://schemas.microsoft.com/office/powerpoint/2010/main" val="126052815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grpSp>
    </p:spTree>
    <p:extLst>
      <p:ext uri="{BB962C8B-B14F-4D97-AF65-F5344CB8AC3E}">
        <p14:creationId xmlns:p14="http://schemas.microsoft.com/office/powerpoint/2010/main" val="184348864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5"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63" tIns="41131" rIns="82263" bIns="41131" numCol="1" anchor="t" anchorCtr="0" compatLnSpc="1">
            <a:prstTxWarp prst="textNoShape">
              <a:avLst/>
            </a:prstTxWarp>
          </a:bodyPr>
          <a:lstStyle/>
          <a:p>
            <a:pPr defTabSz="1218255"/>
            <a:endParaRPr lang="en-US" sz="1600">
              <a:solidFill>
                <a:srgbClr val="292929"/>
              </a:solidFill>
            </a:endParaRPr>
          </a:p>
        </p:txBody>
      </p:sp>
    </p:spTree>
    <p:extLst>
      <p:ext uri="{BB962C8B-B14F-4D97-AF65-F5344CB8AC3E}">
        <p14:creationId xmlns:p14="http://schemas.microsoft.com/office/powerpoint/2010/main" val="223074546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4"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grpSp>
    </p:spTree>
    <p:extLst>
      <p:ext uri="{BB962C8B-B14F-4D97-AF65-F5344CB8AC3E}">
        <p14:creationId xmlns:p14="http://schemas.microsoft.com/office/powerpoint/2010/main" val="396927366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4"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6" y="6205154"/>
            <a:ext cx="2505601" cy="576390"/>
          </a:xfrm>
          <a:prstGeom prst="rect">
            <a:avLst/>
          </a:prstGeom>
        </p:spPr>
      </p:pic>
    </p:spTree>
    <p:extLst>
      <p:ext uri="{BB962C8B-B14F-4D97-AF65-F5344CB8AC3E}">
        <p14:creationId xmlns:p14="http://schemas.microsoft.com/office/powerpoint/2010/main" val="406920877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grpSp>
      <p:sp>
        <p:nvSpPr>
          <p:cNvPr id="10" name="Text Box 3"/>
          <p:cNvSpPr txBox="1">
            <a:spLocks noChangeArrowheads="1"/>
          </p:cNvSpPr>
          <p:nvPr userDrawn="1"/>
        </p:nvSpPr>
        <p:spPr bwMode="blackWhite">
          <a:xfrm>
            <a:off x="1527293" y="4024009"/>
            <a:ext cx="8927142" cy="720585"/>
          </a:xfrm>
          <a:prstGeom prst="rect">
            <a:avLst/>
          </a:prstGeom>
          <a:noFill/>
          <a:ln w="12700">
            <a:noFill/>
            <a:miter lim="800000"/>
            <a:headEnd type="none" w="sm" len="sm"/>
            <a:tailEnd type="none" w="sm" len="sm"/>
          </a:ln>
          <a:effectLst/>
        </p:spPr>
        <p:txBody>
          <a:bodyPr vert="horz" wrap="square" lIns="179216" tIns="143374" rIns="179216" bIns="143374" numCol="1" anchor="t" anchorCtr="0" compatLnSpc="1">
            <a:prstTxWarp prst="textNoShape">
              <a:avLst/>
            </a:prstTxWarp>
            <a:spAutoFit/>
          </a:bodyPr>
          <a:lstStyle/>
          <a:p>
            <a:pPr defTabSz="913562"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562"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003813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50" y="1447799"/>
            <a:ext cx="11151917" cy="2000548"/>
          </a:xfrm>
        </p:spPr>
        <p:txBody>
          <a:bodyPr/>
          <a:lstStyle>
            <a:lvl1pPr marL="460099" indent="-460099">
              <a:buClr>
                <a:srgbClr val="FFFFFF"/>
              </a:buClr>
              <a:buSzPct val="70000"/>
              <a:buFontTx/>
              <a:buBlip>
                <a:blip r:embed="rId2"/>
              </a:buBlip>
              <a:defRPr>
                <a:gradFill>
                  <a:gsLst>
                    <a:gs pos="0">
                      <a:srgbClr val="FFFFFF"/>
                    </a:gs>
                    <a:gs pos="86000">
                      <a:srgbClr val="FFFFFF"/>
                    </a:gs>
                  </a:gsLst>
                  <a:lin ang="5400000" scaled="0"/>
                </a:gradFill>
              </a:defRPr>
            </a:lvl1pPr>
            <a:lvl2pPr marL="855149" indent="-395050">
              <a:buClr>
                <a:srgbClr val="FFFFFF"/>
              </a:buClr>
              <a:buSzPct val="70000"/>
              <a:buFontTx/>
              <a:buBlip>
                <a:blip r:embed="rId2"/>
              </a:buBlip>
              <a:defRPr>
                <a:gradFill>
                  <a:gsLst>
                    <a:gs pos="0">
                      <a:srgbClr val="FFFFFF"/>
                    </a:gs>
                    <a:gs pos="86000">
                      <a:srgbClr val="FFFFFF"/>
                    </a:gs>
                  </a:gsLst>
                  <a:lin ang="5400000" scaled="0"/>
                </a:gradFill>
              </a:defRPr>
            </a:lvl2pPr>
            <a:lvl3pPr marL="1258132" indent="-402983">
              <a:buClr>
                <a:srgbClr val="FFFFFF"/>
              </a:buClr>
              <a:buSzPct val="70000"/>
              <a:buFontTx/>
              <a:buBlip>
                <a:blip r:embed="rId2"/>
              </a:buBlip>
              <a:defRPr>
                <a:gradFill>
                  <a:gsLst>
                    <a:gs pos="0">
                      <a:srgbClr val="FFFFFF"/>
                    </a:gs>
                    <a:gs pos="86000">
                      <a:srgbClr val="FFFFFF"/>
                    </a:gs>
                  </a:gsLst>
                  <a:lin ang="5400000" scaled="0"/>
                </a:gradFill>
              </a:defRPr>
            </a:lvl3pPr>
            <a:lvl4pPr marL="1604001" indent="-345867">
              <a:buClr>
                <a:srgbClr val="FFFFFF"/>
              </a:buClr>
              <a:buSzPct val="70000"/>
              <a:buFontTx/>
              <a:buBlip>
                <a:blip r:embed="rId2"/>
              </a:buBlip>
              <a:defRPr>
                <a:gradFill>
                  <a:gsLst>
                    <a:gs pos="0">
                      <a:srgbClr val="FFFFFF"/>
                    </a:gs>
                    <a:gs pos="86000">
                      <a:srgbClr val="FFFFFF"/>
                    </a:gs>
                  </a:gsLst>
                  <a:lin ang="5400000" scaled="0"/>
                </a:gradFill>
              </a:defRPr>
            </a:lvl4pPr>
            <a:lvl5pPr marL="1940349" indent="-33634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846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50" y="1447799"/>
            <a:ext cx="11151917" cy="2000548"/>
          </a:xfrm>
        </p:spPr>
        <p:txBody>
          <a:bodyPr/>
          <a:lstStyle>
            <a:lvl1pPr marL="460099" indent="-460099">
              <a:buClr>
                <a:srgbClr val="FFFFFF"/>
              </a:buClr>
              <a:buSzPct val="70000"/>
              <a:buFontTx/>
              <a:buBlip>
                <a:blip r:embed="rId2"/>
              </a:buBlip>
              <a:defRPr>
                <a:gradFill>
                  <a:gsLst>
                    <a:gs pos="0">
                      <a:srgbClr val="FFFFFF"/>
                    </a:gs>
                    <a:gs pos="86000">
                      <a:srgbClr val="FFFFFF"/>
                    </a:gs>
                  </a:gsLst>
                  <a:lin ang="5400000" scaled="0"/>
                </a:gradFill>
              </a:defRPr>
            </a:lvl1pPr>
            <a:lvl2pPr marL="855149" indent="-395050">
              <a:buClr>
                <a:srgbClr val="FFFFFF"/>
              </a:buClr>
              <a:buSzPct val="70000"/>
              <a:buFontTx/>
              <a:buBlip>
                <a:blip r:embed="rId2"/>
              </a:buBlip>
              <a:defRPr>
                <a:gradFill>
                  <a:gsLst>
                    <a:gs pos="0">
                      <a:srgbClr val="FFFFFF"/>
                    </a:gs>
                    <a:gs pos="86000">
                      <a:srgbClr val="FFFFFF"/>
                    </a:gs>
                  </a:gsLst>
                  <a:lin ang="5400000" scaled="0"/>
                </a:gradFill>
              </a:defRPr>
            </a:lvl2pPr>
            <a:lvl3pPr marL="1258132" indent="-402983">
              <a:buClr>
                <a:srgbClr val="FFFFFF"/>
              </a:buClr>
              <a:buSzPct val="70000"/>
              <a:buFontTx/>
              <a:buBlip>
                <a:blip r:embed="rId2"/>
              </a:buBlip>
              <a:defRPr>
                <a:gradFill>
                  <a:gsLst>
                    <a:gs pos="0">
                      <a:srgbClr val="FFFFFF"/>
                    </a:gs>
                    <a:gs pos="86000">
                      <a:srgbClr val="FFFFFF"/>
                    </a:gs>
                  </a:gsLst>
                  <a:lin ang="5400000" scaled="0"/>
                </a:gradFill>
              </a:defRPr>
            </a:lvl3pPr>
            <a:lvl4pPr marL="1604001" indent="-345867">
              <a:buClr>
                <a:srgbClr val="FFFFFF"/>
              </a:buClr>
              <a:buSzPct val="70000"/>
              <a:buFontTx/>
              <a:buBlip>
                <a:blip r:embed="rId2"/>
              </a:buBlip>
              <a:defRPr>
                <a:gradFill>
                  <a:gsLst>
                    <a:gs pos="0">
                      <a:srgbClr val="FFFFFF"/>
                    </a:gs>
                    <a:gs pos="86000">
                      <a:srgbClr val="FFFFFF"/>
                    </a:gs>
                  </a:gsLst>
                  <a:lin ang="5400000" scaled="0"/>
                </a:gradFill>
              </a:defRPr>
            </a:lvl4pPr>
            <a:lvl5pPr marL="1940349" indent="-33634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81"/>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0488702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198"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7423385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50" y="1447800"/>
            <a:ext cx="11151917" cy="946413"/>
          </a:xfrm>
        </p:spPr>
        <p:txBody>
          <a:bodyPr/>
          <a:lstStyle>
            <a:lvl1pPr marL="3173" indent="0">
              <a:spcBef>
                <a:spcPts val="0"/>
              </a:spcBef>
              <a:spcAft>
                <a:spcPts val="900"/>
              </a:spcAft>
              <a:buSzPct val="80000"/>
              <a:buFont typeface="Arial" pitchFamily="34" charset="0"/>
              <a:buNone/>
              <a:defRPr sz="3998" spc="-100" baseline="0">
                <a:gradFill>
                  <a:gsLst>
                    <a:gs pos="0">
                      <a:srgbClr val="595959"/>
                    </a:gs>
                    <a:gs pos="86000">
                      <a:srgbClr val="595959"/>
                    </a:gs>
                  </a:gsLst>
                  <a:lin ang="5400000" scaled="0"/>
                </a:gradFill>
                <a:latin typeface="Segoe UI Light" pitchFamily="34" charset="0"/>
              </a:defRPr>
            </a:lvl1pPr>
            <a:lvl2pPr marL="3173" indent="0">
              <a:spcBef>
                <a:spcPts val="0"/>
              </a:spcBef>
              <a:buSzPct val="80000"/>
              <a:buFont typeface="Arial" pitchFamily="34" charset="0"/>
              <a:buNone/>
              <a:defRPr sz="1998" spc="-50" baseline="0">
                <a:gradFill>
                  <a:gsLst>
                    <a:gs pos="0">
                      <a:srgbClr val="595959"/>
                    </a:gs>
                    <a:gs pos="86000">
                      <a:srgbClr val="595959"/>
                    </a:gs>
                  </a:gsLst>
                  <a:lin ang="5400000" scaled="0"/>
                </a:gradFill>
              </a:defRPr>
            </a:lvl2pPr>
            <a:lvl3pPr marL="1258132"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01" indent="-34586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49" indent="-3363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7097458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27706830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545423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90486609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lgn="l" defTabSz="913815" rtl="0" eaLnBrk="1" latinLnBrk="0" hangingPunct="1">
              <a:lnSpc>
                <a:spcPct val="90000"/>
              </a:lnSpc>
              <a:spcBef>
                <a:spcPct val="0"/>
              </a:spcBef>
              <a:buNone/>
              <a:defRPr lang="en-US" sz="5396"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50" y="1447799"/>
            <a:ext cx="11151917" cy="2099036"/>
          </a:xfrm>
        </p:spPr>
        <p:txBody>
          <a:bodyPr/>
          <a:lstStyle>
            <a:lvl1pPr marL="0" indent="0">
              <a:spcBef>
                <a:spcPts val="0"/>
              </a:spcBef>
              <a:spcAft>
                <a:spcPts val="0"/>
              </a:spcAft>
              <a:buFont typeface="Arial" pitchFamily="34" charset="0"/>
              <a:buNone/>
              <a:defRPr lang="en-US" sz="3198" kern="1200" dirty="0" smtClean="0">
                <a:gradFill>
                  <a:gsLst>
                    <a:gs pos="0">
                      <a:srgbClr val="595959"/>
                    </a:gs>
                    <a:gs pos="86000">
                      <a:srgbClr val="595959"/>
                    </a:gs>
                  </a:gsLst>
                  <a:lin ang="5400000" scaled="0"/>
                </a:gradFill>
                <a:latin typeface="+mn-lt"/>
                <a:ea typeface="+mn-ea"/>
                <a:cs typeface="+mn-cs"/>
              </a:defRPr>
            </a:lvl1pPr>
            <a:lvl2pPr marL="688561" indent="-342694">
              <a:spcBef>
                <a:spcPts val="0"/>
              </a:spcBef>
              <a:spcAft>
                <a:spcPts val="0"/>
              </a:spcAft>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8"/>
            </a:lvl3pPr>
            <a:lvl4pPr marL="0" indent="0">
              <a:spcBef>
                <a:spcPts val="0"/>
              </a:spcBef>
              <a:spcAft>
                <a:spcPts val="400"/>
              </a:spcAft>
              <a:buNone/>
              <a:defRPr/>
            </a:lvl4pPr>
            <a:lvl5pPr marL="342694" indent="-342694">
              <a:spcBef>
                <a:spcPts val="0"/>
              </a:spcBef>
              <a:spcAft>
                <a:spcPts val="400"/>
              </a:spcAft>
              <a:buFont typeface="Arial" pitchFamily="34" charset="0"/>
              <a:buChar char="•"/>
              <a:defRPr/>
            </a:lvl5pPr>
            <a:lvl6pPr marL="1032842" indent="-342694">
              <a:buFont typeface="Arial" pitchFamily="34" charset="0"/>
              <a:buChar char="•"/>
              <a:defRPr sz="2398">
                <a:gradFill>
                  <a:gsLst>
                    <a:gs pos="0">
                      <a:srgbClr val="595959"/>
                    </a:gs>
                    <a:gs pos="86000">
                      <a:srgbClr val="595959"/>
                    </a:gs>
                  </a:gsLst>
                  <a:lin ang="5400000" scaled="0"/>
                </a:gradFill>
              </a:defRPr>
            </a:lvl6pPr>
            <a:lvl7pPr marL="1254959" indent="-225289">
              <a:defRPr>
                <a:gradFill>
                  <a:gsLst>
                    <a:gs pos="0">
                      <a:srgbClr val="595959"/>
                    </a:gs>
                    <a:gs pos="86000">
                      <a:srgbClr val="595959"/>
                    </a:gs>
                  </a:gsLst>
                  <a:lin ang="5400000" scaled="0"/>
                </a:gradFill>
              </a:defRPr>
            </a:lvl7pPr>
            <a:lvl8pPr marL="1486596" indent="-231635">
              <a:defRPr>
                <a:gradFill>
                  <a:gsLst>
                    <a:gs pos="0">
                      <a:srgbClr val="595959"/>
                    </a:gs>
                    <a:gs pos="86000">
                      <a:srgbClr val="595959"/>
                    </a:gs>
                  </a:gsLst>
                  <a:lin ang="5400000" scaled="0"/>
                </a:gradFill>
              </a:defRPr>
            </a:lvl8pPr>
          </a:lstStyle>
          <a:p>
            <a:pPr marL="345867" lvl="0" indent="-345867" algn="l" defTabSz="913815" rtl="0" eaLnBrk="1" latinLnBrk="0" hangingPunct="1">
              <a:lnSpc>
                <a:spcPct val="90000"/>
              </a:lnSpc>
              <a:spcBef>
                <a:spcPct val="20000"/>
              </a:spcBef>
              <a:buSzPct val="90000"/>
              <a:buFont typeface="Arial" pitchFamily="34" charset="0"/>
              <a:buChar char="•"/>
            </a:pPr>
            <a:r>
              <a:rPr lang="en-US" smtClean="0"/>
              <a:t>Click to edit Master text styles</a:t>
            </a:r>
          </a:p>
          <a:p>
            <a:pPr marL="345867" lvl="1" indent="-345867" algn="l" defTabSz="913815" rtl="0" eaLnBrk="1" latinLnBrk="0" hangingPunct="1">
              <a:lnSpc>
                <a:spcPct val="90000"/>
              </a:lnSpc>
              <a:spcBef>
                <a:spcPct val="20000"/>
              </a:spcBef>
              <a:buSzPct val="90000"/>
              <a:buFont typeface="Arial" pitchFamily="34" charset="0"/>
              <a:buChar char="•"/>
            </a:pPr>
            <a:r>
              <a:rPr lang="en-US" smtClean="0"/>
              <a:t>Second level</a:t>
            </a:r>
          </a:p>
          <a:p>
            <a:pPr marL="345867" lvl="2" indent="-345867" algn="l" defTabSz="913815" rtl="0" eaLnBrk="1" latinLnBrk="0" hangingPunct="1">
              <a:lnSpc>
                <a:spcPct val="90000"/>
              </a:lnSpc>
              <a:spcBef>
                <a:spcPct val="20000"/>
              </a:spcBef>
              <a:buSzPct val="90000"/>
              <a:buFont typeface="Arial" pitchFamily="34" charset="0"/>
              <a:buChar char="•"/>
            </a:pPr>
            <a:r>
              <a:rPr lang="en-US" smtClean="0"/>
              <a:t>Third level</a:t>
            </a:r>
          </a:p>
          <a:p>
            <a:pPr marL="345867" lvl="3" indent="-345867" algn="l" defTabSz="913815" rtl="0" eaLnBrk="1" latinLnBrk="0" hangingPunct="1">
              <a:lnSpc>
                <a:spcPct val="90000"/>
              </a:lnSpc>
              <a:spcBef>
                <a:spcPct val="20000"/>
              </a:spcBef>
              <a:buSzPct val="90000"/>
              <a:buFont typeface="Arial" pitchFamily="34" charset="0"/>
              <a:buChar char="•"/>
            </a:pPr>
            <a:r>
              <a:rPr lang="en-US" smtClean="0"/>
              <a:t>Fourth level</a:t>
            </a:r>
          </a:p>
          <a:p>
            <a:pPr marL="345867" lvl="4" indent="-345867" algn="l" defTabSz="91381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572520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109" indent="-341109">
              <a:lnSpc>
                <a:spcPct val="90000"/>
              </a:lnSpc>
              <a:buSzPct val="80000"/>
              <a:buFont typeface="Arial" pitchFamily="34" charset="0"/>
              <a:buChar char="•"/>
              <a:defRPr sz="3198"/>
            </a:lvl1pPr>
            <a:lvl2pPr marL="626687" indent="-285578">
              <a:lnSpc>
                <a:spcPct val="90000"/>
              </a:lnSpc>
              <a:buSzPct val="80000"/>
              <a:buFont typeface="Arial" pitchFamily="34" charset="0"/>
              <a:buChar char="•"/>
              <a:defRPr sz="2798"/>
            </a:lvl2pPr>
            <a:lvl3pPr marL="913852" indent="-287166">
              <a:lnSpc>
                <a:spcPct val="90000"/>
              </a:lnSpc>
              <a:buSzPct val="80000"/>
              <a:buFont typeface="Arial" pitchFamily="34" charset="0"/>
              <a:buChar char="•"/>
              <a:defRPr sz="2398"/>
            </a:lvl3pPr>
            <a:lvl4pPr marL="1711885" indent="-225289">
              <a:lnSpc>
                <a:spcPct val="90000"/>
              </a:lnSpc>
              <a:buSzPct val="80000"/>
              <a:buFont typeface="Arial" pitchFamily="34" charset="0"/>
              <a:buChar char="•"/>
              <a:defRPr sz="1998"/>
            </a:lvl4pPr>
            <a:lvl5pPr marL="1943522" indent="-231635">
              <a:lnSpc>
                <a:spcPct val="90000"/>
              </a:lnSpc>
              <a:buSzPct val="80000"/>
              <a:buFont typeface="Arial" pitchFamily="34" charset="0"/>
              <a:buChar char="•"/>
              <a:defRPr sz="1998"/>
            </a:lvl5pPr>
            <a:lvl6pPr>
              <a:defRPr sz="1798"/>
            </a:lvl6pPr>
            <a:lvl7pPr>
              <a:defRPr sz="1798"/>
            </a:lvl7pPr>
            <a:lvl8pPr>
              <a:defRPr sz="1798"/>
            </a:lvl8pPr>
            <a:lvl9pPr>
              <a:defRPr sz="17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6926" indent="-456926">
              <a:lnSpc>
                <a:spcPct val="90000"/>
              </a:lnSpc>
              <a:buSzPct val="80000"/>
              <a:buFont typeface="Arial" pitchFamily="34" charset="0"/>
              <a:buChar char="•"/>
              <a:defRPr lang="en-US" sz="3198" kern="1200" dirty="0" smtClean="0">
                <a:gradFill>
                  <a:gsLst>
                    <a:gs pos="0">
                      <a:srgbClr val="595959"/>
                    </a:gs>
                    <a:gs pos="86000">
                      <a:srgbClr val="595959"/>
                    </a:gs>
                  </a:gsLst>
                  <a:lin ang="5400000" scaled="0"/>
                </a:gradFill>
                <a:latin typeface="+mn-lt"/>
                <a:ea typeface="+mn-ea"/>
                <a:cs typeface="+mn-cs"/>
              </a:defRPr>
            </a:lvl1pPr>
            <a:lvl2pPr marL="798034" indent="-456926">
              <a:lnSpc>
                <a:spcPct val="90000"/>
              </a:lnSpc>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969380" indent="-342694">
              <a:lnSpc>
                <a:spcPct val="90000"/>
              </a:lnSpc>
              <a:buSzPct val="80000"/>
              <a:buFont typeface="Arial" pitchFamily="34" charset="0"/>
              <a:buChar char="•"/>
              <a:defRPr lang="en-US" sz="2398" kern="1200" dirty="0" smtClean="0">
                <a:gradFill>
                  <a:gsLst>
                    <a:gs pos="0">
                      <a:srgbClr val="595959"/>
                    </a:gs>
                    <a:gs pos="86000">
                      <a:srgbClr val="595959"/>
                    </a:gs>
                  </a:gsLst>
                  <a:lin ang="5400000" scaled="0"/>
                </a:gradFill>
                <a:latin typeface="+mn-lt"/>
                <a:ea typeface="+mn-ea"/>
                <a:cs typeface="+mn-cs"/>
              </a:defRPr>
            </a:lvl3pPr>
            <a:lvl4pPr marL="1829290" indent="-342694">
              <a:lnSpc>
                <a:spcPct val="90000"/>
              </a:lnSpc>
              <a:buSzPct val="80000"/>
              <a:buFont typeface="Arial" pitchFamily="34" charset="0"/>
              <a:buChar char="•"/>
              <a:defRPr lang="en-US" sz="1998" kern="1200" dirty="0" smtClean="0">
                <a:gradFill>
                  <a:gsLst>
                    <a:gs pos="0">
                      <a:srgbClr val="595959"/>
                    </a:gs>
                    <a:gs pos="86000">
                      <a:srgbClr val="595959"/>
                    </a:gs>
                  </a:gsLst>
                  <a:lin ang="5400000" scaled="0"/>
                </a:gradFill>
                <a:latin typeface="+mn-lt"/>
                <a:ea typeface="+mn-ea"/>
                <a:cs typeface="+mn-cs"/>
              </a:defRPr>
            </a:lvl4pPr>
            <a:lvl5pPr marL="2054579" indent="-342694">
              <a:lnSpc>
                <a:spcPct val="90000"/>
              </a:lnSpc>
              <a:buSzPct val="80000"/>
              <a:buFont typeface="Arial" pitchFamily="34" charset="0"/>
              <a:buChar char="•"/>
              <a:defRPr lang="en-US" sz="1998" kern="1200" dirty="0">
                <a:gradFill>
                  <a:gsLst>
                    <a:gs pos="0">
                      <a:srgbClr val="595959"/>
                    </a:gs>
                    <a:gs pos="86000">
                      <a:srgbClr val="595959"/>
                    </a:gs>
                  </a:gsLst>
                  <a:lin ang="5400000" scaled="0"/>
                </a:gradFill>
                <a:latin typeface="+mn-lt"/>
                <a:ea typeface="+mn-ea"/>
                <a:cs typeface="+mn-cs"/>
              </a:defRPr>
            </a:lvl5pPr>
            <a:lvl6pPr>
              <a:defRPr sz="1798"/>
            </a:lvl6pPr>
            <a:lvl7pPr>
              <a:defRPr sz="1798"/>
            </a:lvl7pPr>
            <a:lvl8pPr>
              <a:defRPr sz="1798"/>
            </a:lvl8pPr>
            <a:lvl9pPr>
              <a:defRPr sz="1798"/>
            </a:lvl9pPr>
          </a:lstStyle>
          <a:p>
            <a:pPr marL="341109" lvl="0" indent="-341109" algn="l" defTabSz="913815" rtl="0" eaLnBrk="1" latinLnBrk="0" hangingPunct="1">
              <a:lnSpc>
                <a:spcPct val="90000"/>
              </a:lnSpc>
              <a:spcBef>
                <a:spcPct val="20000"/>
              </a:spcBef>
              <a:buSzPct val="80000"/>
              <a:buFont typeface="Arial" pitchFamily="34" charset="0"/>
              <a:buChar char="•"/>
            </a:pPr>
            <a:r>
              <a:rPr lang="en-US" smtClean="0"/>
              <a:t>Click to edit Master text styles</a:t>
            </a:r>
          </a:p>
          <a:p>
            <a:pPr marL="341109" lvl="1" indent="-341109" algn="l" defTabSz="913815" rtl="0" eaLnBrk="1" latinLnBrk="0" hangingPunct="1">
              <a:lnSpc>
                <a:spcPct val="90000"/>
              </a:lnSpc>
              <a:spcBef>
                <a:spcPct val="20000"/>
              </a:spcBef>
              <a:buSzPct val="80000"/>
              <a:buFont typeface="Arial" pitchFamily="34" charset="0"/>
              <a:buChar char="•"/>
            </a:pPr>
            <a:r>
              <a:rPr lang="en-US" smtClean="0"/>
              <a:t>Second level</a:t>
            </a:r>
          </a:p>
          <a:p>
            <a:pPr marL="341109" lvl="2" indent="-341109" algn="l" defTabSz="913815" rtl="0" eaLnBrk="1" latinLnBrk="0" hangingPunct="1">
              <a:lnSpc>
                <a:spcPct val="90000"/>
              </a:lnSpc>
              <a:spcBef>
                <a:spcPct val="20000"/>
              </a:spcBef>
              <a:buSzPct val="80000"/>
              <a:buFont typeface="Arial" pitchFamily="34" charset="0"/>
              <a:buChar char="•"/>
            </a:pPr>
            <a:r>
              <a:rPr lang="en-US" smtClean="0"/>
              <a:t>Third level</a:t>
            </a:r>
          </a:p>
          <a:p>
            <a:pPr marL="341109" lvl="3" indent="-341109" algn="l" defTabSz="913815" rtl="0" eaLnBrk="1" latinLnBrk="0" hangingPunct="1">
              <a:lnSpc>
                <a:spcPct val="90000"/>
              </a:lnSpc>
              <a:spcBef>
                <a:spcPct val="20000"/>
              </a:spcBef>
              <a:buSzPct val="80000"/>
              <a:buFont typeface="Arial" pitchFamily="34" charset="0"/>
              <a:buChar char="•"/>
            </a:pPr>
            <a:r>
              <a:rPr lang="en-US" smtClean="0"/>
              <a:t>Fourth level</a:t>
            </a:r>
          </a:p>
          <a:p>
            <a:pPr marL="341109" lvl="4" indent="-341109" algn="l" defTabSz="91381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06190738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8" b="0">
                <a:latin typeface="Segoe UI Light" pitchFamily="34" charset="0"/>
              </a:defRPr>
            </a:lvl1pPr>
            <a:lvl2pPr marL="456908" indent="0">
              <a:buNone/>
              <a:defRPr sz="1998" b="1"/>
            </a:lvl2pPr>
            <a:lvl3pPr marL="913815" indent="0">
              <a:buNone/>
              <a:defRPr sz="1798" b="1"/>
            </a:lvl3pPr>
            <a:lvl4pPr marL="1370723" indent="0">
              <a:buNone/>
              <a:defRPr sz="1600" b="1"/>
            </a:lvl4pPr>
            <a:lvl5pPr marL="1827630" indent="0">
              <a:buNone/>
              <a:defRPr sz="1600" b="1"/>
            </a:lvl5pPr>
            <a:lvl6pPr marL="2284537" indent="0">
              <a:buNone/>
              <a:defRPr sz="1600" b="1"/>
            </a:lvl6pPr>
            <a:lvl7pPr marL="2741444" indent="0">
              <a:buNone/>
              <a:defRPr sz="1600" b="1"/>
            </a:lvl7pPr>
            <a:lvl8pPr marL="3198352" indent="0">
              <a:buNone/>
              <a:defRPr sz="1600" b="1"/>
            </a:lvl8pPr>
            <a:lvl9pPr marL="365526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6"/>
            <a:ext cx="5486400" cy="1945148"/>
          </a:xfrm>
        </p:spPr>
        <p:txBody>
          <a:bodyPr/>
          <a:lstStyle>
            <a:lvl1pPr marL="402983" indent="-402983">
              <a:buSzPct val="80000"/>
              <a:buFont typeface="Arial" pitchFamily="34" charset="0"/>
              <a:buChar char="•"/>
              <a:defRPr sz="2798"/>
            </a:lvl1pPr>
            <a:lvl2pPr marL="744092" indent="-322069">
              <a:buSzPct val="80000"/>
              <a:buFont typeface="Arial" pitchFamily="34" charset="0"/>
              <a:buChar char="•"/>
              <a:defRPr sz="2798"/>
            </a:lvl2pPr>
            <a:lvl3pPr marL="1026497" indent="-282405" defTabSz="1029670">
              <a:buSzPct val="80000"/>
              <a:buFont typeface="Arial" pitchFamily="34" charset="0"/>
              <a:buChar char="•"/>
              <a:defRPr sz="2398"/>
            </a:lvl3pPr>
            <a:lvl4pPr marL="1316835" indent="-287166">
              <a:buSzPct val="80000"/>
              <a:buFont typeface="Arial" pitchFamily="34" charset="0"/>
              <a:buChar char="•"/>
              <a:defRPr sz="1998"/>
            </a:lvl4pPr>
            <a:lvl5pPr marL="1540539" indent="-223704">
              <a:buSzPct val="80000"/>
              <a:buFont typeface="Arial" pitchFamily="34" charset="0"/>
              <a:buChar char="•"/>
              <a:defRPr sz="1998"/>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8" b="0">
                <a:latin typeface="Segoe UI Light" pitchFamily="34" charset="0"/>
              </a:defRPr>
            </a:lvl1pPr>
            <a:lvl2pPr marL="456908" indent="0">
              <a:buNone/>
              <a:defRPr sz="1998" b="1"/>
            </a:lvl2pPr>
            <a:lvl3pPr marL="913815" indent="0">
              <a:buNone/>
              <a:defRPr sz="1798" b="1"/>
            </a:lvl3pPr>
            <a:lvl4pPr marL="1370723" indent="0">
              <a:buNone/>
              <a:defRPr sz="1600" b="1"/>
            </a:lvl4pPr>
            <a:lvl5pPr marL="1827630" indent="0">
              <a:buNone/>
              <a:defRPr sz="1600" b="1"/>
            </a:lvl5pPr>
            <a:lvl6pPr marL="2284537" indent="0">
              <a:buNone/>
              <a:defRPr sz="1600" b="1"/>
            </a:lvl6pPr>
            <a:lvl7pPr marL="2741444" indent="0">
              <a:buNone/>
              <a:defRPr sz="1600" b="1"/>
            </a:lvl7pPr>
            <a:lvl8pPr marL="3198352" indent="0">
              <a:buNone/>
              <a:defRPr sz="1600" b="1"/>
            </a:lvl8pPr>
            <a:lvl9pPr marL="365526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143" indent="-296143">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1pPr>
            <a:lvl2pPr marL="456926" indent="-456926">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764716" indent="-342694">
              <a:buSzPct val="80000"/>
              <a:buFont typeface="Arial" pitchFamily="34" charset="0"/>
              <a:buChar char="•"/>
              <a:defRPr lang="en-US" sz="2398" kern="1200" dirty="0" smtClean="0">
                <a:gradFill>
                  <a:gsLst>
                    <a:gs pos="0">
                      <a:srgbClr val="595959"/>
                    </a:gs>
                    <a:gs pos="86000">
                      <a:srgbClr val="595959"/>
                    </a:gs>
                  </a:gsLst>
                  <a:lin ang="5400000" scaled="0"/>
                </a:gradFill>
                <a:latin typeface="+mn-lt"/>
                <a:ea typeface="+mn-ea"/>
                <a:cs typeface="+mn-cs"/>
              </a:defRPr>
            </a:lvl3pPr>
            <a:lvl4pPr marL="1372363" indent="-342694">
              <a:buSzPct val="80000"/>
              <a:buFont typeface="Arial" pitchFamily="34" charset="0"/>
              <a:buChar char="•"/>
              <a:defRPr lang="en-US" sz="1998" kern="1200" dirty="0" smtClean="0">
                <a:gradFill>
                  <a:gsLst>
                    <a:gs pos="0">
                      <a:srgbClr val="595959"/>
                    </a:gs>
                    <a:gs pos="86000">
                      <a:srgbClr val="595959"/>
                    </a:gs>
                  </a:gsLst>
                  <a:lin ang="5400000" scaled="0"/>
                </a:gradFill>
                <a:latin typeface="+mn-lt"/>
                <a:ea typeface="+mn-ea"/>
                <a:cs typeface="+mn-cs"/>
              </a:defRPr>
            </a:lvl4pPr>
            <a:lvl5pPr marL="1086786" indent="-342694">
              <a:buSzPct val="80000"/>
              <a:buFont typeface="Arial" pitchFamily="34" charset="0"/>
              <a:buChar char="•"/>
              <a:defRPr lang="en-US" sz="1998" kern="1200" dirty="0">
                <a:gradFill>
                  <a:gsLst>
                    <a:gs pos="0">
                      <a:srgbClr val="595959"/>
                    </a:gs>
                    <a:gs pos="86000">
                      <a:srgbClr val="595959"/>
                    </a:gs>
                  </a:gsLst>
                  <a:lin ang="5400000" scaled="0"/>
                </a:gradFill>
                <a:latin typeface="+mn-lt"/>
                <a:ea typeface="+mn-ea"/>
                <a:cs typeface="+mn-cs"/>
              </a:defRPr>
            </a:lvl5pPr>
            <a:lvl6pPr marL="1372363" indent="-342694">
              <a:defRPr sz="1600"/>
            </a:lvl6pPr>
            <a:lvl7pPr marL="1602413" indent="-285578">
              <a:defRPr sz="1600"/>
            </a:lvl7pPr>
            <a:lvl8pPr>
              <a:defRPr sz="1600"/>
            </a:lvl8pPr>
            <a:lvl9pPr>
              <a:defRPr sz="1600"/>
            </a:lvl9pPr>
          </a:lstStyle>
          <a:p>
            <a:pPr marL="402983" lvl="0" indent="-402983" algn="l" defTabSz="913815" rtl="0" eaLnBrk="1" latinLnBrk="0" hangingPunct="1">
              <a:lnSpc>
                <a:spcPct val="90000"/>
              </a:lnSpc>
              <a:spcBef>
                <a:spcPct val="20000"/>
              </a:spcBef>
              <a:buSzPct val="80000"/>
            </a:pPr>
            <a:r>
              <a:rPr lang="en-US" smtClean="0"/>
              <a:t>Click to edit Master text styles</a:t>
            </a:r>
          </a:p>
          <a:p>
            <a:pPr marL="402983" lvl="1" indent="-402983" algn="l" defTabSz="913815" rtl="0" eaLnBrk="1" latinLnBrk="0" hangingPunct="1">
              <a:lnSpc>
                <a:spcPct val="90000"/>
              </a:lnSpc>
              <a:spcBef>
                <a:spcPct val="20000"/>
              </a:spcBef>
              <a:buSzPct val="80000"/>
            </a:pPr>
            <a:r>
              <a:rPr lang="en-US" smtClean="0"/>
              <a:t>Second level</a:t>
            </a:r>
          </a:p>
          <a:p>
            <a:pPr marL="402983" lvl="2" indent="-402983" algn="l" defTabSz="913815" rtl="0" eaLnBrk="1" latinLnBrk="0" hangingPunct="1">
              <a:lnSpc>
                <a:spcPct val="90000"/>
              </a:lnSpc>
              <a:spcBef>
                <a:spcPct val="20000"/>
              </a:spcBef>
              <a:buSzPct val="80000"/>
            </a:pPr>
            <a:r>
              <a:rPr lang="en-US" smtClean="0"/>
              <a:t>Third level</a:t>
            </a:r>
          </a:p>
          <a:p>
            <a:pPr marL="402983" lvl="3" indent="-402983" algn="l" defTabSz="913815" rtl="0" eaLnBrk="1" latinLnBrk="0" hangingPunct="1">
              <a:lnSpc>
                <a:spcPct val="90000"/>
              </a:lnSpc>
              <a:spcBef>
                <a:spcPct val="20000"/>
              </a:spcBef>
              <a:buSzPct val="80000"/>
            </a:pPr>
            <a:r>
              <a:rPr lang="en-US" smtClean="0"/>
              <a:t>Fourth level</a:t>
            </a:r>
          </a:p>
          <a:p>
            <a:pPr marL="402983" lvl="4" indent="-402983" algn="l" defTabSz="913815"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412889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1972860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93069945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45926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6" tIns="45679" rIns="91356" bIns="45679" numCol="1" spcCol="0" rtlCol="0" anchor="ctr" anchorCtr="0" compatLnSpc="1">
            <a:prstTxWarp prst="textNoShape">
              <a:avLst/>
            </a:prstTxWarp>
          </a:bodyPr>
          <a:lstStyle/>
          <a:p>
            <a:pPr algn="ctr" defTabSz="913240" fontAlgn="base">
              <a:spcBef>
                <a:spcPct val="0"/>
              </a:spcBef>
              <a:spcAft>
                <a:spcPct val="0"/>
              </a:spcAft>
            </a:pPr>
            <a:endParaRPr lang="en-US" sz="21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15" rtl="0" eaLnBrk="1" latinLnBrk="0" hangingPunct="1">
              <a:lnSpc>
                <a:spcPct val="90000"/>
              </a:lnSpc>
              <a:spcBef>
                <a:spcPct val="0"/>
              </a:spcBef>
              <a:buNone/>
              <a:defRPr lang="en-US" sz="5396"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11" y="3417661"/>
            <a:ext cx="6947121" cy="1241878"/>
          </a:xfrm>
        </p:spPr>
        <p:txBody>
          <a:bodyPr lIns="182880" tIns="182880" anchor="ctr" anchorCtr="0"/>
          <a:lstStyle>
            <a:lvl1pPr marL="574331" indent="-571158">
              <a:spcAft>
                <a:spcPts val="1200"/>
              </a:spcAft>
              <a:buNone/>
              <a:defRPr lang="en-US" sz="4398"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8" kern="1200" spc="-50" baseline="0" dirty="0">
                <a:gradFill>
                  <a:gsLst>
                    <a:gs pos="0">
                      <a:srgbClr val="595959"/>
                    </a:gs>
                    <a:gs pos="86000">
                      <a:srgbClr val="595959"/>
                    </a:gs>
                  </a:gsLst>
                  <a:lin ang="5400000" scaled="0"/>
                </a:gradFill>
                <a:latin typeface="+mn-lt"/>
                <a:ea typeface="+mn-ea"/>
                <a:cs typeface="+mn-cs"/>
              </a:defRPr>
            </a:lvl2pPr>
          </a:lstStyle>
          <a:p>
            <a:pPr marL="3173" lvl="0" indent="0" algn="l" defTabSz="913815" rtl="0" eaLnBrk="1" latinLnBrk="0" hangingPunct="1">
              <a:lnSpc>
                <a:spcPct val="90000"/>
              </a:lnSpc>
              <a:spcBef>
                <a:spcPts val="0"/>
              </a:spcBef>
              <a:spcAft>
                <a:spcPts val="900"/>
              </a:spcAft>
              <a:buSzPct val="80000"/>
            </a:pPr>
            <a:r>
              <a:rPr lang="en-US" dirty="0" smtClean="0"/>
              <a:t>Click to edit Master text styles</a:t>
            </a:r>
          </a:p>
          <a:p>
            <a:pPr marL="3173" lvl="1" indent="0" algn="l" defTabSz="91381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63" tIns="41131" rIns="82263" bIns="41131" numCol="1" anchor="t" anchorCtr="0" compatLnSpc="1">
            <a:prstTxWarp prst="textNoShape">
              <a:avLst/>
            </a:prstTxWarp>
          </a:bodyPr>
          <a:lstStyle/>
          <a:p>
            <a:pPr defTabSz="1218255"/>
            <a:endParaRPr lang="en-US" sz="1600">
              <a:solidFill>
                <a:srgbClr val="292929"/>
              </a:solidFill>
            </a:endParaRPr>
          </a:p>
        </p:txBody>
      </p:sp>
    </p:spTree>
    <p:extLst>
      <p:ext uri="{BB962C8B-B14F-4D97-AF65-F5344CB8AC3E}">
        <p14:creationId xmlns:p14="http://schemas.microsoft.com/office/powerpoint/2010/main" val="347542281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0" y="228605"/>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025530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Lst>
  <p:transition>
    <p:fade/>
  </p:transition>
  <p:timing>
    <p:tnLst>
      <p:par>
        <p:cTn id="1" dur="indefinite" restart="never" nodeType="tmRoot"/>
      </p:par>
    </p:tnLst>
  </p:timing>
  <p:txStyles>
    <p:titleStyle>
      <a:lvl1pPr algn="l" defTabSz="913815" rtl="0" eaLnBrk="1" latinLnBrk="0" hangingPunct="1">
        <a:lnSpc>
          <a:spcPct val="90000"/>
        </a:lnSpc>
        <a:spcBef>
          <a:spcPct val="0"/>
        </a:spcBef>
        <a:buNone/>
        <a:defRPr lang="en-US" sz="5396"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99" indent="-460099" algn="l" defTabSz="913815" rtl="0" eaLnBrk="1" latinLnBrk="0" hangingPunct="1">
        <a:lnSpc>
          <a:spcPct val="90000"/>
        </a:lnSpc>
        <a:spcBef>
          <a:spcPct val="20000"/>
        </a:spcBef>
        <a:buSzPct val="80000"/>
        <a:buFont typeface="Arial" pitchFamily="34" charset="0"/>
        <a:buChar char="•"/>
        <a:defRPr sz="3198" kern="1200">
          <a:gradFill>
            <a:gsLst>
              <a:gs pos="0">
                <a:srgbClr val="595959"/>
              </a:gs>
              <a:gs pos="86000">
                <a:srgbClr val="595959"/>
              </a:gs>
            </a:gsLst>
            <a:lin ang="5400000" scaled="0"/>
          </a:gradFill>
          <a:latin typeface="+mn-lt"/>
          <a:ea typeface="+mn-ea"/>
          <a:cs typeface="+mn-cs"/>
        </a:defRPr>
      </a:lvl1pPr>
      <a:lvl2pPr marL="855149" indent="-395050" algn="l" defTabSz="913815" rtl="0" eaLnBrk="1" latinLnBrk="0" hangingPunct="1">
        <a:lnSpc>
          <a:spcPct val="90000"/>
        </a:lnSpc>
        <a:spcBef>
          <a:spcPct val="20000"/>
        </a:spcBef>
        <a:buSzPct val="80000"/>
        <a:buFont typeface="Arial" pitchFamily="34" charset="0"/>
        <a:buChar char="•"/>
        <a:defRPr sz="2798" kern="1200">
          <a:gradFill>
            <a:gsLst>
              <a:gs pos="0">
                <a:srgbClr val="595959"/>
              </a:gs>
              <a:gs pos="86000">
                <a:srgbClr val="595959"/>
              </a:gs>
            </a:gsLst>
            <a:lin ang="5400000" scaled="0"/>
          </a:gradFill>
          <a:latin typeface="+mn-lt"/>
          <a:ea typeface="+mn-ea"/>
          <a:cs typeface="+mn-cs"/>
        </a:defRPr>
      </a:lvl2pPr>
      <a:lvl3pPr marL="1258132" indent="-402983" algn="l" defTabSz="913815" rtl="0" eaLnBrk="1" latinLnBrk="0" hangingPunct="1">
        <a:lnSpc>
          <a:spcPct val="90000"/>
        </a:lnSpc>
        <a:spcBef>
          <a:spcPct val="20000"/>
        </a:spcBef>
        <a:buSzPct val="80000"/>
        <a:buFont typeface="Arial" pitchFamily="34" charset="0"/>
        <a:buChar char="•"/>
        <a:defRPr sz="2398" kern="1200">
          <a:gradFill>
            <a:gsLst>
              <a:gs pos="0">
                <a:srgbClr val="595959"/>
              </a:gs>
              <a:gs pos="86000">
                <a:srgbClr val="595959"/>
              </a:gs>
            </a:gsLst>
            <a:lin ang="5400000" scaled="0"/>
          </a:gradFill>
          <a:latin typeface="+mn-lt"/>
          <a:ea typeface="+mn-ea"/>
          <a:cs typeface="+mn-cs"/>
        </a:defRPr>
      </a:lvl3pPr>
      <a:lvl4pPr marL="1604001" indent="-345867" algn="l" defTabSz="913815" rtl="0" eaLnBrk="1" latinLnBrk="0" hangingPunct="1">
        <a:lnSpc>
          <a:spcPct val="90000"/>
        </a:lnSpc>
        <a:spcBef>
          <a:spcPct val="20000"/>
        </a:spcBef>
        <a:buSzPct val="80000"/>
        <a:buFont typeface="Arial" pitchFamily="34" charset="0"/>
        <a:buChar char="•"/>
        <a:defRPr sz="1998" kern="1200">
          <a:gradFill>
            <a:gsLst>
              <a:gs pos="0">
                <a:srgbClr val="595959"/>
              </a:gs>
              <a:gs pos="86000">
                <a:srgbClr val="595959"/>
              </a:gs>
            </a:gsLst>
            <a:lin ang="5400000" scaled="0"/>
          </a:gradFill>
          <a:latin typeface="+mn-lt"/>
          <a:ea typeface="+mn-ea"/>
          <a:cs typeface="+mn-cs"/>
        </a:defRPr>
      </a:lvl4pPr>
      <a:lvl5pPr marL="1940349" indent="-336348" algn="l" defTabSz="913815" rtl="0" eaLnBrk="1" latinLnBrk="0" hangingPunct="1">
        <a:lnSpc>
          <a:spcPct val="90000"/>
        </a:lnSpc>
        <a:spcBef>
          <a:spcPct val="20000"/>
        </a:spcBef>
        <a:buSzPct val="80000"/>
        <a:buFont typeface="Arial" pitchFamily="34" charset="0"/>
        <a:buChar char="•"/>
        <a:defRPr sz="1998" kern="1200">
          <a:gradFill>
            <a:gsLst>
              <a:gs pos="0">
                <a:srgbClr val="595959"/>
              </a:gs>
              <a:gs pos="86000">
                <a:srgbClr val="595959"/>
              </a:gs>
            </a:gsLst>
            <a:lin ang="5400000" scaled="0"/>
          </a:gradFill>
          <a:latin typeface="+mn-lt"/>
          <a:ea typeface="+mn-ea"/>
          <a:cs typeface="+mn-cs"/>
        </a:defRPr>
      </a:lvl5pPr>
      <a:lvl6pPr marL="2512991"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2969898"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26806"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883714"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13815" rtl="0" eaLnBrk="1" latinLnBrk="0" hangingPunct="1">
        <a:defRPr sz="1798" kern="1200">
          <a:solidFill>
            <a:schemeClr val="tx1"/>
          </a:solidFill>
          <a:latin typeface="+mn-lt"/>
          <a:ea typeface="+mn-ea"/>
          <a:cs typeface="+mn-cs"/>
        </a:defRPr>
      </a:lvl1pPr>
      <a:lvl2pPr marL="456908" algn="l" defTabSz="913815" rtl="0" eaLnBrk="1" latinLnBrk="0" hangingPunct="1">
        <a:defRPr sz="1798" kern="1200">
          <a:solidFill>
            <a:schemeClr val="tx1"/>
          </a:solidFill>
          <a:latin typeface="+mn-lt"/>
          <a:ea typeface="+mn-ea"/>
          <a:cs typeface="+mn-cs"/>
        </a:defRPr>
      </a:lvl2pPr>
      <a:lvl3pPr marL="913815" algn="l" defTabSz="913815" rtl="0" eaLnBrk="1" latinLnBrk="0" hangingPunct="1">
        <a:defRPr sz="1798" kern="1200">
          <a:solidFill>
            <a:schemeClr val="tx1"/>
          </a:solidFill>
          <a:latin typeface="+mn-lt"/>
          <a:ea typeface="+mn-ea"/>
          <a:cs typeface="+mn-cs"/>
        </a:defRPr>
      </a:lvl3pPr>
      <a:lvl4pPr marL="1370723" algn="l" defTabSz="913815" rtl="0" eaLnBrk="1" latinLnBrk="0" hangingPunct="1">
        <a:defRPr sz="1798" kern="1200">
          <a:solidFill>
            <a:schemeClr val="tx1"/>
          </a:solidFill>
          <a:latin typeface="+mn-lt"/>
          <a:ea typeface="+mn-ea"/>
          <a:cs typeface="+mn-cs"/>
        </a:defRPr>
      </a:lvl4pPr>
      <a:lvl5pPr marL="1827630" algn="l" defTabSz="913815" rtl="0" eaLnBrk="1" latinLnBrk="0" hangingPunct="1">
        <a:defRPr sz="1798" kern="1200">
          <a:solidFill>
            <a:schemeClr val="tx1"/>
          </a:solidFill>
          <a:latin typeface="+mn-lt"/>
          <a:ea typeface="+mn-ea"/>
          <a:cs typeface="+mn-cs"/>
        </a:defRPr>
      </a:lvl5pPr>
      <a:lvl6pPr marL="2284537" algn="l" defTabSz="913815" rtl="0" eaLnBrk="1" latinLnBrk="0" hangingPunct="1">
        <a:defRPr sz="1798" kern="1200">
          <a:solidFill>
            <a:schemeClr val="tx1"/>
          </a:solidFill>
          <a:latin typeface="+mn-lt"/>
          <a:ea typeface="+mn-ea"/>
          <a:cs typeface="+mn-cs"/>
        </a:defRPr>
      </a:lvl6pPr>
      <a:lvl7pPr marL="2741444" algn="l" defTabSz="913815" rtl="0" eaLnBrk="1" latinLnBrk="0" hangingPunct="1">
        <a:defRPr sz="1798" kern="1200">
          <a:solidFill>
            <a:schemeClr val="tx1"/>
          </a:solidFill>
          <a:latin typeface="+mn-lt"/>
          <a:ea typeface="+mn-ea"/>
          <a:cs typeface="+mn-cs"/>
        </a:defRPr>
      </a:lvl7pPr>
      <a:lvl8pPr marL="3198352" algn="l" defTabSz="913815" rtl="0" eaLnBrk="1" latinLnBrk="0" hangingPunct="1">
        <a:defRPr sz="1798" kern="1200">
          <a:solidFill>
            <a:schemeClr val="tx1"/>
          </a:solidFill>
          <a:latin typeface="+mn-lt"/>
          <a:ea typeface="+mn-ea"/>
          <a:cs typeface="+mn-cs"/>
        </a:defRPr>
      </a:lvl8pPr>
      <a:lvl9pPr marL="3655260" algn="l" defTabSz="913815"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7" Type="http://schemas.openxmlformats.org/officeDocument/2006/relationships/hyperlink" Target="http://azure.microsof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windowsazure.com/en-us/support/forums/" TargetMode="External"/><Relationship Id="rId5" Type="http://schemas.openxmlformats.org/officeDocument/2006/relationships/hyperlink" Target="http://azure4research.com/" TargetMode="External"/><Relationship Id="rId4" Type="http://schemas.openxmlformats.org/officeDocument/2006/relationships/hyperlink" Target="http://www.windowsazurepass.com/research"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windowsazure.com/en-us/develop/net/other-resources/training-ki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windowsazurepass.com/research"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research.microsoft.com/en-us/projects/azure/training.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microsoft.com/enterprise/events/make-it-happen" TargetMode="External"/><Relationship Id="rId5" Type="http://schemas.openxmlformats.org/officeDocument/2006/relationships/hyperlink" Target="http://www.windowsazure.com/en-us/community/education/" TargetMode="External"/><Relationship Id="rId4" Type="http://schemas.openxmlformats.org/officeDocument/2006/relationships/hyperlink" Target="http://www.microsoft.com/education/facultyconnection/WinAzure.asp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b="1" i="1" dirty="0" smtClean="0">
                <a:latin typeface="Segoe UI" panose="020B0502040204020203" pitchFamily="34" charset="0"/>
                <a:cs typeface="Segoe UI" panose="020B0502040204020203" pitchFamily="34" charset="0"/>
              </a:rPr>
              <a:t>Conclusion to</a:t>
            </a:r>
            <a:r>
              <a:rPr lang="en-US" i="1" smtClean="0"/>
              <a:t/>
            </a:r>
            <a:br>
              <a:rPr lang="en-US" i="1" smtClean="0"/>
            </a:br>
            <a:r>
              <a:rPr lang="en-US" sz="5400" i="1" smtClean="0"/>
              <a:t>Microsoft Azure </a:t>
            </a:r>
            <a:r>
              <a:rPr lang="en-US" sz="5400" i="1" dirty="0"/>
              <a:t>for Research </a:t>
            </a:r>
            <a:r>
              <a:rPr lang="en-US" sz="5400" i="1" dirty="0" smtClean="0"/>
              <a:t>Training!</a:t>
            </a:r>
            <a:endParaRPr lang="en-US" sz="5400" i="1"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smtClean="0"/>
              <a:t>Microsoft Azure </a:t>
            </a:r>
            <a:r>
              <a:rPr lang="en-US" dirty="0" smtClean="0"/>
              <a:t>for Research Training</a:t>
            </a:r>
            <a:endParaRPr lang="en-US" dirty="0"/>
          </a:p>
        </p:txBody>
      </p:sp>
    </p:spTree>
    <p:extLst>
      <p:ext uri="{BB962C8B-B14F-4D97-AF65-F5344CB8AC3E}">
        <p14:creationId xmlns:p14="http://schemas.microsoft.com/office/powerpoint/2010/main" val="42723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249" y="3282328"/>
            <a:ext cx="8375702" cy="1359196"/>
          </a:xfrm>
        </p:spPr>
        <p:txBody>
          <a:bodyPr/>
          <a:lstStyle/>
          <a:p>
            <a:r>
              <a:rPr lang="en-US" dirty="0" smtClean="0"/>
              <a:t>Any final </a:t>
            </a:r>
            <a:r>
              <a:rPr lang="en-US" dirty="0"/>
              <a:t>q</a:t>
            </a:r>
            <a:r>
              <a:rPr lang="en-US" dirty="0" smtClean="0"/>
              <a:t>uestions?</a:t>
            </a:r>
            <a:br>
              <a:rPr lang="en-US" dirty="0" smtClean="0"/>
            </a:br>
            <a:r>
              <a:rPr lang="en-US" dirty="0"/>
              <a:t/>
            </a:r>
            <a:br>
              <a:rPr lang="en-US" dirty="0"/>
            </a:br>
            <a:r>
              <a:rPr lang="en-US" sz="4400" dirty="0" smtClean="0"/>
              <a:t>azuretraining@microsoft.com</a:t>
            </a:r>
            <a:endParaRPr lang="en-US" sz="4400" dirty="0"/>
          </a:p>
        </p:txBody>
      </p:sp>
    </p:spTree>
    <p:extLst>
      <p:ext uri="{BB962C8B-B14F-4D97-AF65-F5344CB8AC3E}">
        <p14:creationId xmlns:p14="http://schemas.microsoft.com/office/powerpoint/2010/main" val="82416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b="1" i="1" dirty="0" smtClean="0">
                <a:latin typeface="Segoe UI" panose="020B0502040204020203" pitchFamily="34" charset="0"/>
                <a:cs typeface="Segoe UI" panose="020B0502040204020203" pitchFamily="34" charset="0"/>
              </a:rPr>
              <a:t>Goodbye! </a:t>
            </a:r>
            <a:br>
              <a:rPr lang="en-US" b="1" i="1" dirty="0" smtClean="0">
                <a:latin typeface="Segoe UI" panose="020B0502040204020203" pitchFamily="34" charset="0"/>
                <a:cs typeface="Segoe UI" panose="020B0502040204020203" pitchFamily="34" charset="0"/>
              </a:rPr>
            </a:br>
            <a:r>
              <a:rPr lang="en-US" i="1" dirty="0" smtClean="0">
                <a:latin typeface="Segoe UI" panose="020B0502040204020203" pitchFamily="34" charset="0"/>
                <a:cs typeface="Segoe UI" panose="020B0502040204020203" pitchFamily="34" charset="0"/>
              </a:rPr>
              <a:t>Have a safe trip home!</a:t>
            </a:r>
            <a:endParaRPr lang="en-US" sz="5400" i="1"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smtClean="0"/>
              <a:t>Microsoft Azure </a:t>
            </a:r>
            <a:r>
              <a:rPr lang="en-US" dirty="0" smtClean="0"/>
              <a:t>for Research Training</a:t>
            </a:r>
            <a:endParaRPr lang="en-US" dirty="0"/>
          </a:p>
        </p:txBody>
      </p:sp>
    </p:spTree>
    <p:extLst>
      <p:ext uri="{BB962C8B-B14F-4D97-AF65-F5344CB8AC3E}">
        <p14:creationId xmlns:p14="http://schemas.microsoft.com/office/powerpoint/2010/main" val="73213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4825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Azure </a:t>
            </a:r>
            <a:r>
              <a:rPr lang="en-US" dirty="0" smtClean="0"/>
              <a:t>for Research</a:t>
            </a:r>
            <a:endParaRPr lang="en-US" dirty="0"/>
          </a:p>
        </p:txBody>
      </p:sp>
      <p:sp>
        <p:nvSpPr>
          <p:cNvPr id="3" name="Text Placeholder 2"/>
          <p:cNvSpPr>
            <a:spLocks noGrp="1"/>
          </p:cNvSpPr>
          <p:nvPr>
            <p:ph type="body" sz="quarter" idx="10"/>
          </p:nvPr>
        </p:nvSpPr>
        <p:spPr>
          <a:xfrm>
            <a:off x="520701" y="1447799"/>
            <a:ext cx="11149013" cy="3905685"/>
          </a:xfrm>
        </p:spPr>
        <p:txBody>
          <a:bodyPr/>
          <a:lstStyle/>
          <a:p>
            <a:r>
              <a:rPr lang="en-US" sz="3600" dirty="0"/>
              <a:t>Learning objectives – what </a:t>
            </a:r>
            <a:r>
              <a:rPr lang="en-US" sz="3600" dirty="0" smtClean="0"/>
              <a:t>you have learned from the class:</a:t>
            </a:r>
            <a:endParaRPr lang="en-US" sz="3600" dirty="0"/>
          </a:p>
          <a:p>
            <a:pPr marL="574675" indent="-571500">
              <a:buFont typeface="Arial" panose="020B0604020202020204" pitchFamily="34" charset="0"/>
              <a:buChar char="•"/>
            </a:pPr>
            <a:r>
              <a:rPr lang="en-US" sz="2800" dirty="0" smtClean="0"/>
              <a:t>An understanding </a:t>
            </a:r>
            <a:r>
              <a:rPr lang="en-US" sz="2800" dirty="0"/>
              <a:t>of cloud computing </a:t>
            </a:r>
            <a:endParaRPr lang="en-US" sz="2800" dirty="0" smtClean="0"/>
          </a:p>
          <a:p>
            <a:pPr marL="574675" indent="-571500">
              <a:buFont typeface="Arial" panose="020B0604020202020204" pitchFamily="34" charset="0"/>
              <a:buChar char="•"/>
            </a:pPr>
            <a:r>
              <a:rPr lang="en-US" sz="2800" dirty="0"/>
              <a:t>W</a:t>
            </a:r>
            <a:r>
              <a:rPr lang="en-US" sz="2800" dirty="0" smtClean="0"/>
              <a:t>hy </a:t>
            </a:r>
            <a:r>
              <a:rPr lang="en-US" sz="2800" dirty="0"/>
              <a:t>and when you would use it in scientific or other research</a:t>
            </a:r>
          </a:p>
          <a:p>
            <a:pPr marL="574675" indent="-571500">
              <a:buFont typeface="Arial" panose="020B0604020202020204" pitchFamily="34" charset="0"/>
              <a:buChar char="•"/>
            </a:pPr>
            <a:r>
              <a:rPr lang="en-US" sz="2800" dirty="0" smtClean="0"/>
              <a:t>Hands-on </a:t>
            </a:r>
            <a:r>
              <a:rPr lang="en-US" sz="2800" dirty="0"/>
              <a:t>experience in </a:t>
            </a:r>
            <a:r>
              <a:rPr lang="en-US" sz="2800" dirty="0" smtClean="0"/>
              <a:t>major patterns </a:t>
            </a:r>
            <a:r>
              <a:rPr lang="en-US" sz="2800" dirty="0"/>
              <a:t>for successful cloud applications</a:t>
            </a:r>
          </a:p>
          <a:p>
            <a:pPr marL="574675" indent="-571500">
              <a:buFont typeface="Arial" panose="020B0604020202020204" pitchFamily="34" charset="0"/>
              <a:buChar char="•"/>
            </a:pPr>
            <a:r>
              <a:rPr lang="en-US" sz="2800" dirty="0" smtClean="0"/>
              <a:t>Skills </a:t>
            </a:r>
            <a:r>
              <a:rPr lang="en-US" sz="2800" dirty="0"/>
              <a:t>to run your own </a:t>
            </a:r>
            <a:r>
              <a:rPr lang="en-US" sz="2800" dirty="0" smtClean="0"/>
              <a:t>applications/services </a:t>
            </a:r>
            <a:r>
              <a:rPr lang="en-US" sz="2800"/>
              <a:t>on </a:t>
            </a:r>
            <a:r>
              <a:rPr lang="en-US" sz="2800" smtClean="0"/>
              <a:t>Microsoft Azure</a:t>
            </a:r>
            <a:endParaRPr lang="en-US" sz="2800" dirty="0"/>
          </a:p>
          <a:p>
            <a:pPr marL="574675" indent="-571500">
              <a:buFont typeface="Arial" panose="020B0604020202020204" pitchFamily="34" charset="0"/>
              <a:buChar char="•"/>
            </a:pPr>
            <a:endParaRPr lang="en-US" sz="2800" dirty="0" smtClean="0"/>
          </a:p>
          <a:p>
            <a:pPr marL="574675" indent="-571500">
              <a:buFont typeface="Arial" panose="020B0604020202020204" pitchFamily="34" charset="0"/>
              <a:buChar char="•"/>
            </a:pPr>
            <a:r>
              <a:rPr lang="en-US" sz="2800" dirty="0" smtClean="0">
                <a:latin typeface="Segoe UI" panose="020B0502040204020203" pitchFamily="34" charset="0"/>
                <a:cs typeface="Segoe UI" panose="020B0502040204020203" pitchFamily="34" charset="0"/>
              </a:rPr>
              <a:t>Ultimately: researchers </a:t>
            </a:r>
            <a:r>
              <a:rPr lang="en-US" sz="2800" dirty="0">
                <a:latin typeface="Segoe UI" panose="020B0502040204020203" pitchFamily="34" charset="0"/>
                <a:cs typeface="Segoe UI" panose="020B0502040204020203" pitchFamily="34" charset="0"/>
              </a:rPr>
              <a:t>will feel confident in applying cloud computing in their current and future </a:t>
            </a:r>
            <a:r>
              <a:rPr lang="en-US" sz="2800" dirty="0" smtClean="0">
                <a:latin typeface="Segoe UI" panose="020B0502040204020203" pitchFamily="34" charset="0"/>
                <a:cs typeface="Segoe UI" panose="020B0502040204020203" pitchFamily="34" charset="0"/>
              </a:rPr>
              <a:t>research </a:t>
            </a:r>
          </a:p>
        </p:txBody>
      </p:sp>
    </p:spTree>
    <p:extLst>
      <p:ext uri="{BB962C8B-B14F-4D97-AF65-F5344CB8AC3E}">
        <p14:creationId xmlns:p14="http://schemas.microsoft.com/office/powerpoint/2010/main" val="35600416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0"/>
          </p:nvPr>
        </p:nvSpPr>
        <p:spPr>
          <a:xfrm>
            <a:off x="519248" y="1247078"/>
            <a:ext cx="11151917" cy="5840060"/>
          </a:xfrm>
        </p:spPr>
        <p:txBody>
          <a:bodyPr/>
          <a:lstStyle/>
          <a:p>
            <a:pPr marL="574675" indent="-571500">
              <a:buFont typeface="Arial" panose="020B0604020202020204" pitchFamily="34" charset="0"/>
              <a:buChar char="•"/>
            </a:pPr>
            <a:r>
              <a:rPr lang="en-US" sz="3200" dirty="0" smtClean="0"/>
              <a:t>Use Microsoft Azure! Use your Training Pass for the next 180 days!</a:t>
            </a:r>
            <a:br>
              <a:rPr lang="en-US" sz="3200" dirty="0" smtClean="0"/>
            </a:br>
            <a:r>
              <a:rPr lang="en-US" sz="2400" dirty="0" smtClean="0">
                <a:hlinkClick r:id="rId3"/>
              </a:rPr>
              <a:t>https</a:t>
            </a:r>
            <a:r>
              <a:rPr lang="en-US" sz="2400" dirty="0">
                <a:hlinkClick r:id="rId3"/>
              </a:rPr>
              <a:t>://manage.windowsazure.com</a:t>
            </a:r>
            <a:r>
              <a:rPr lang="en-US" sz="2400" dirty="0" smtClean="0">
                <a:hlinkClick r:id="rId3"/>
              </a:rPr>
              <a:t>/</a:t>
            </a:r>
            <a:r>
              <a:rPr lang="en-US" sz="2400" dirty="0" smtClean="0"/>
              <a:t>  </a:t>
            </a:r>
          </a:p>
          <a:p>
            <a:pPr marL="574675" indent="-571500">
              <a:buFont typeface="Arial" panose="020B0604020202020204" pitchFamily="34" charset="0"/>
              <a:buChar char="•"/>
            </a:pPr>
            <a:r>
              <a:rPr lang="en-US" sz="3200" dirty="0" smtClean="0"/>
              <a:t>Apply for a Research Award from Microsoft Research</a:t>
            </a:r>
            <a:r>
              <a:rPr lang="en-US" sz="3200" dirty="0"/>
              <a:t/>
            </a:r>
            <a:br>
              <a:rPr lang="en-US" sz="3200" dirty="0"/>
            </a:br>
            <a:r>
              <a:rPr lang="en-US" sz="2400" dirty="0">
                <a:hlinkClick r:id="rId4"/>
              </a:rPr>
              <a:t>http://</a:t>
            </a:r>
            <a:r>
              <a:rPr lang="en-US" sz="2400" dirty="0" smtClean="0">
                <a:hlinkClick r:id="rId4"/>
              </a:rPr>
              <a:t>www.windowsazurepass.com/research</a:t>
            </a:r>
            <a:endParaRPr lang="en-US" sz="2400" dirty="0" smtClean="0"/>
          </a:p>
          <a:p>
            <a:pPr marL="574675" indent="-571500">
              <a:buFont typeface="Arial" panose="020B0604020202020204" pitchFamily="34" charset="0"/>
              <a:buChar char="•"/>
            </a:pPr>
            <a:r>
              <a:rPr lang="en-US" sz="3200" dirty="0" smtClean="0"/>
              <a:t>More information on Microsoft Azure for Research</a:t>
            </a:r>
            <a:br>
              <a:rPr lang="en-US" sz="3200" dirty="0" smtClean="0"/>
            </a:br>
            <a:r>
              <a:rPr lang="en-US" sz="2400" dirty="0" smtClean="0">
                <a:hlinkClick r:id="rId5"/>
              </a:rPr>
              <a:t>http://azure4research.com</a:t>
            </a:r>
            <a:r>
              <a:rPr lang="en-US" sz="2400" dirty="0" smtClean="0"/>
              <a:t> (more research-specific resources coming)</a:t>
            </a:r>
          </a:p>
          <a:p>
            <a:pPr marL="574675" indent="-571500">
              <a:buFont typeface="Arial" panose="020B0604020202020204" pitchFamily="34" charset="0"/>
              <a:buChar char="•"/>
            </a:pPr>
            <a:r>
              <a:rPr lang="en-US" sz="3200" dirty="0" smtClean="0"/>
              <a:t>Join </a:t>
            </a:r>
            <a:r>
              <a:rPr lang="en-US" sz="3200" dirty="0"/>
              <a:t>the </a:t>
            </a:r>
            <a:r>
              <a:rPr lang="en-US" sz="3200" dirty="0" smtClean="0"/>
              <a:t>community</a:t>
            </a:r>
            <a:r>
              <a:rPr lang="en-US" sz="3200" dirty="0"/>
              <a:t/>
            </a:r>
            <a:br>
              <a:rPr lang="en-US" sz="3200" dirty="0"/>
            </a:br>
            <a:r>
              <a:rPr lang="en-US" sz="2400" dirty="0">
                <a:hlinkClick r:id="rId6"/>
              </a:rPr>
              <a:t>http://www.windowsazure.com/en-us/support/forums</a:t>
            </a:r>
            <a:r>
              <a:rPr lang="en-US" sz="2400" dirty="0" smtClean="0">
                <a:hlinkClick r:id="rId6"/>
              </a:rPr>
              <a:t>/</a:t>
            </a:r>
            <a:r>
              <a:rPr lang="en-US" sz="2400" dirty="0" smtClean="0"/>
              <a:t> (research and non-research)</a:t>
            </a:r>
            <a:endParaRPr lang="en-US" sz="2400" dirty="0"/>
          </a:p>
          <a:p>
            <a:pPr marL="574675" indent="-571500">
              <a:buFont typeface="Arial" panose="020B0604020202020204" pitchFamily="34" charset="0"/>
              <a:buChar char="•"/>
            </a:pPr>
            <a:r>
              <a:rPr lang="en-US" sz="3200" dirty="0" smtClean="0"/>
              <a:t>Other resources, including full documentation, curriculum materials, etc.</a:t>
            </a:r>
            <a:br>
              <a:rPr lang="en-US" sz="3200" dirty="0" smtClean="0"/>
            </a:br>
            <a:r>
              <a:rPr lang="en-US" sz="2400" dirty="0" smtClean="0">
                <a:hlinkClick r:id="rId7"/>
              </a:rPr>
              <a:t>http</a:t>
            </a:r>
            <a:r>
              <a:rPr lang="en-US" sz="2400" dirty="0">
                <a:hlinkClick r:id="rId7"/>
              </a:rPr>
              <a:t>://</a:t>
            </a:r>
            <a:r>
              <a:rPr lang="en-US" sz="2400" dirty="0" smtClean="0">
                <a:hlinkClick r:id="rId7"/>
              </a:rPr>
              <a:t>azure.microsoft.com</a:t>
            </a:r>
            <a:r>
              <a:rPr lang="en-US" sz="2400" dirty="0" smtClean="0"/>
              <a:t> </a:t>
            </a:r>
            <a:r>
              <a:rPr lang="en-US" sz="3200" dirty="0" smtClean="0"/>
              <a:t/>
            </a:r>
            <a:br>
              <a:rPr lang="en-US" sz="3200" dirty="0" smtClean="0"/>
            </a:br>
            <a:endParaRPr lang="en-US" sz="3200" dirty="0"/>
          </a:p>
          <a:p>
            <a:pPr marL="574675"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37436398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4020562"/>
            <a:ext cx="12192000" cy="6287698"/>
          </a:xfrm>
          <a:prstGeom prst="rect">
            <a:avLst/>
          </a:prstGeom>
        </p:spPr>
      </p:pic>
      <p:sp>
        <p:nvSpPr>
          <p:cNvPr id="2" name="Title 1"/>
          <p:cNvSpPr>
            <a:spLocks noGrp="1"/>
          </p:cNvSpPr>
          <p:nvPr>
            <p:ph type="title"/>
          </p:nvPr>
        </p:nvSpPr>
        <p:spPr/>
        <p:txBody>
          <a:bodyPr/>
          <a:lstStyle/>
          <a:p>
            <a:r>
              <a:rPr lang="en-US" dirty="0" smtClean="0"/>
              <a:t>Next Steps (Continued)</a:t>
            </a:r>
            <a:endParaRPr lang="en-US" dirty="0"/>
          </a:p>
        </p:txBody>
      </p:sp>
      <p:sp>
        <p:nvSpPr>
          <p:cNvPr id="3" name="Text Placeholder 2"/>
          <p:cNvSpPr>
            <a:spLocks noGrp="1"/>
          </p:cNvSpPr>
          <p:nvPr>
            <p:ph type="body" sz="quarter" idx="10"/>
          </p:nvPr>
        </p:nvSpPr>
        <p:spPr>
          <a:xfrm>
            <a:off x="519248" y="1247078"/>
            <a:ext cx="11151917" cy="3337837"/>
          </a:xfrm>
        </p:spPr>
        <p:txBody>
          <a:bodyPr/>
          <a:lstStyle/>
          <a:p>
            <a:pPr marL="574675" indent="-571500">
              <a:buFont typeface="Arial" panose="020B0604020202020204" pitchFamily="34" charset="0"/>
              <a:buChar char="•"/>
            </a:pPr>
            <a:r>
              <a:rPr lang="en-US" sz="3600" dirty="0" smtClean="0"/>
              <a:t>Microsoft Azure Training Kit For developers!</a:t>
            </a:r>
          </a:p>
          <a:p>
            <a:pPr marL="574675" indent="-571500">
              <a:buFont typeface="Arial" panose="020B0604020202020204" pitchFamily="34" charset="0"/>
              <a:buChar char="•"/>
            </a:pPr>
            <a:r>
              <a:rPr lang="en-US" sz="3600" dirty="0">
                <a:hlinkClick r:id="rId4"/>
              </a:rPr>
              <a:t>http://www.windowsazure.com/en-us/develop/net/other-resources/training-kit</a:t>
            </a:r>
            <a:r>
              <a:rPr lang="en-US" sz="3600" dirty="0" smtClean="0">
                <a:hlinkClick r:id="rId4"/>
              </a:rPr>
              <a:t>/</a:t>
            </a:r>
            <a:endParaRPr lang="en-US" sz="3600" dirty="0" smtClean="0"/>
          </a:p>
          <a:p>
            <a:pPr marL="574675" indent="-571500">
              <a:buFont typeface="Arial" panose="020B0604020202020204" pitchFamily="34" charset="0"/>
              <a:buChar char="•"/>
            </a:pPr>
            <a:r>
              <a:rPr lang="en-US" sz="3600" dirty="0" smtClean="0"/>
              <a:t>More on Architecture, Reference, Best Practice, Code samples on WindowsAzure.com Developer Center.</a:t>
            </a:r>
          </a:p>
          <a:p>
            <a:pPr marL="574675" indent="-571500">
              <a:buFont typeface="Arial" panose="020B0604020202020204" pitchFamily="34" charset="0"/>
              <a:buChar char="•"/>
            </a:pPr>
            <a:endParaRPr lang="en-US" sz="3600" dirty="0"/>
          </a:p>
        </p:txBody>
      </p:sp>
      <p:sp>
        <p:nvSpPr>
          <p:cNvPr id="5" name="Rectangle 4"/>
          <p:cNvSpPr/>
          <p:nvPr/>
        </p:nvSpPr>
        <p:spPr bwMode="auto">
          <a:xfrm>
            <a:off x="1990888" y="4807785"/>
            <a:ext cx="1343025" cy="314325"/>
          </a:xfrm>
          <a:prstGeom prst="rect">
            <a:avLst/>
          </a:prstGeom>
          <a:noFill/>
          <a:ln w="762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1848996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Azure </a:t>
            </a:r>
            <a:r>
              <a:rPr lang="en-US" dirty="0" smtClean="0"/>
              <a:t>Research Awards</a:t>
            </a:r>
            <a:endParaRPr lang="en-US" dirty="0"/>
          </a:p>
        </p:txBody>
      </p:sp>
      <p:sp>
        <p:nvSpPr>
          <p:cNvPr id="3" name="Text Placeholder 2"/>
          <p:cNvSpPr>
            <a:spLocks noGrp="1"/>
          </p:cNvSpPr>
          <p:nvPr>
            <p:ph type="body" sz="quarter" idx="10"/>
          </p:nvPr>
        </p:nvSpPr>
        <p:spPr>
          <a:xfrm>
            <a:off x="519248" y="1447800"/>
            <a:ext cx="11151917" cy="4796698"/>
          </a:xfrm>
        </p:spPr>
        <p:txBody>
          <a:bodyPr/>
          <a:lstStyle/>
          <a:p>
            <a:pPr marL="574675" indent="-571500">
              <a:buFont typeface="Arial" panose="020B0604020202020204" pitchFamily="34" charset="0"/>
              <a:buChar char="•"/>
            </a:pPr>
            <a:r>
              <a:rPr lang="en-US" sz="2800" dirty="0" smtClean="0"/>
              <a:t>2-month recurring RFP</a:t>
            </a:r>
          </a:p>
          <a:p>
            <a:pPr marL="574675" indent="-571500">
              <a:buFont typeface="Arial" panose="020B0604020202020204" pitchFamily="34" charset="0"/>
              <a:buChar char="•"/>
            </a:pPr>
            <a:r>
              <a:rPr lang="en-US" sz="2800" dirty="0" smtClean="0"/>
              <a:t>3-page max proposal</a:t>
            </a:r>
          </a:p>
          <a:p>
            <a:pPr marL="574675" indent="-571500">
              <a:buFont typeface="Arial" panose="020B0604020202020204" pitchFamily="34" charset="0"/>
              <a:buChar char="•"/>
            </a:pPr>
            <a:r>
              <a:rPr lang="en-US" sz="2800" dirty="0" smtClean="0"/>
              <a:t>Compelling research</a:t>
            </a:r>
          </a:p>
          <a:p>
            <a:pPr marL="574675" indent="-571500">
              <a:buFont typeface="Arial" panose="020B0604020202020204" pitchFamily="34" charset="0"/>
              <a:buChar char="•"/>
            </a:pPr>
            <a:r>
              <a:rPr lang="en-US" sz="2800" dirty="0" smtClean="0"/>
              <a:t>State Azure needs</a:t>
            </a:r>
          </a:p>
          <a:p>
            <a:pPr marL="574675" indent="-571500">
              <a:buFont typeface="Arial" panose="020B0604020202020204" pitchFamily="34" charset="0"/>
              <a:buChar char="•"/>
            </a:pPr>
            <a:r>
              <a:rPr lang="en-US" sz="2800" dirty="0" smtClean="0"/>
              <a:t>Training helps!</a:t>
            </a:r>
          </a:p>
          <a:p>
            <a:pPr marL="574675" indent="-571500">
              <a:buFont typeface="Arial" panose="020B0604020202020204" pitchFamily="34" charset="0"/>
              <a:buChar char="•"/>
            </a:pPr>
            <a:endParaRPr lang="en-US" sz="3200" dirty="0"/>
          </a:p>
          <a:p>
            <a:pPr marL="574675" indent="-571500">
              <a:buFont typeface="Arial" panose="020B0604020202020204" pitchFamily="34" charset="0"/>
              <a:buChar char="•"/>
            </a:pPr>
            <a:r>
              <a:rPr lang="en-US" sz="2800" dirty="0" smtClean="0"/>
              <a:t>Awards:</a:t>
            </a:r>
            <a:br>
              <a:rPr lang="en-US" sz="2800" dirty="0" smtClean="0"/>
            </a:br>
            <a:r>
              <a:rPr lang="en-US" sz="2800" dirty="0" smtClean="0"/>
              <a:t>1 </a:t>
            </a:r>
            <a:r>
              <a:rPr lang="en-US" sz="2800" dirty="0"/>
              <a:t>year Research </a:t>
            </a:r>
            <a:r>
              <a:rPr lang="en-US" sz="2800" dirty="0" smtClean="0"/>
              <a:t>Pass</a:t>
            </a:r>
            <a:br>
              <a:rPr lang="en-US" sz="2800" dirty="0" smtClean="0"/>
            </a:br>
            <a:r>
              <a:rPr lang="en-US" sz="2800" dirty="0" smtClean="0"/>
              <a:t>(worth up to $40,000)</a:t>
            </a:r>
            <a:endParaRPr lang="en-US" sz="2800" dirty="0"/>
          </a:p>
          <a:p>
            <a:endParaRPr lang="en-US" sz="3200" dirty="0"/>
          </a:p>
        </p:txBody>
      </p:sp>
      <p:pic>
        <p:nvPicPr>
          <p:cNvPr id="4" name="Picture 3"/>
          <p:cNvPicPr>
            <a:picLocks noChangeAspect="1"/>
          </p:cNvPicPr>
          <p:nvPr/>
        </p:nvPicPr>
        <p:blipFill>
          <a:blip r:embed="rId2"/>
          <a:stretch>
            <a:fillRect/>
          </a:stretch>
        </p:blipFill>
        <p:spPr>
          <a:xfrm>
            <a:off x="4874125" y="1447800"/>
            <a:ext cx="6797040" cy="332232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625653" y="5218768"/>
            <a:ext cx="7293984" cy="523220"/>
          </a:xfrm>
          <a:prstGeom prst="rect">
            <a:avLst/>
          </a:prstGeom>
        </p:spPr>
        <p:txBody>
          <a:bodyPr wrap="none">
            <a:spAutoFit/>
          </a:bodyPr>
          <a:lstStyle/>
          <a:p>
            <a:pPr algn="ctr"/>
            <a:r>
              <a:rPr lang="en-US" sz="2800" dirty="0">
                <a:hlinkClick r:id="rId3"/>
              </a:rPr>
              <a:t>http://</a:t>
            </a:r>
            <a:r>
              <a:rPr lang="en-US" sz="2800" dirty="0" smtClean="0">
                <a:hlinkClick r:id="rId3"/>
              </a:rPr>
              <a:t>www.windowsazurepass.com/research</a:t>
            </a:r>
            <a:r>
              <a:rPr lang="en-US" sz="2800" dirty="0" smtClean="0"/>
              <a:t> </a:t>
            </a:r>
            <a:endParaRPr lang="en-US" sz="2800" dirty="0"/>
          </a:p>
        </p:txBody>
      </p:sp>
    </p:spTree>
    <p:extLst>
      <p:ext uri="{BB962C8B-B14F-4D97-AF65-F5344CB8AC3E}">
        <p14:creationId xmlns:p14="http://schemas.microsoft.com/office/powerpoint/2010/main" val="2712329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training</a:t>
            </a:r>
            <a:endParaRPr lang="en-US" dirty="0"/>
          </a:p>
        </p:txBody>
      </p:sp>
      <p:sp>
        <p:nvSpPr>
          <p:cNvPr id="3" name="Text Placeholder 2"/>
          <p:cNvSpPr>
            <a:spLocks noGrp="1"/>
          </p:cNvSpPr>
          <p:nvPr>
            <p:ph type="body" sz="quarter" idx="10"/>
          </p:nvPr>
        </p:nvSpPr>
        <p:spPr>
          <a:xfrm>
            <a:off x="519248" y="1447800"/>
            <a:ext cx="11151917" cy="4561249"/>
          </a:xfrm>
        </p:spPr>
        <p:txBody>
          <a:bodyPr/>
          <a:lstStyle/>
          <a:p>
            <a:r>
              <a:rPr lang="en-US" dirty="0" smtClean="0"/>
              <a:t>For you, your colleagues, your students, your contacts…</a:t>
            </a:r>
            <a:endParaRPr lang="en-US" dirty="0"/>
          </a:p>
          <a:p>
            <a:pPr marL="574675" indent="-571500">
              <a:buFont typeface="Arial" panose="020B0604020202020204" pitchFamily="34" charset="0"/>
              <a:buChar char="•"/>
            </a:pPr>
            <a:r>
              <a:rPr lang="en-US" sz="3600" b="1" dirty="0" smtClean="0"/>
              <a:t>Academic Research</a:t>
            </a:r>
            <a:r>
              <a:rPr lang="en-US" sz="3600" dirty="0"/>
              <a:t/>
            </a:r>
            <a:br>
              <a:rPr lang="en-US" sz="3600" dirty="0"/>
            </a:br>
            <a:r>
              <a:rPr lang="en-US" sz="2800" dirty="0">
                <a:hlinkClick r:id="rId3"/>
              </a:rPr>
              <a:t>http://</a:t>
            </a:r>
            <a:r>
              <a:rPr lang="en-US" sz="2800" dirty="0" smtClean="0">
                <a:hlinkClick r:id="rId3"/>
              </a:rPr>
              <a:t>research.microsoft.com/en-us/projects/azure/training.aspx</a:t>
            </a:r>
            <a:r>
              <a:rPr lang="en-US" sz="2800" dirty="0" smtClean="0"/>
              <a:t> </a:t>
            </a:r>
            <a:endParaRPr lang="en-US" sz="2800" dirty="0"/>
          </a:p>
          <a:p>
            <a:pPr marL="574675" indent="-571500">
              <a:buFont typeface="Arial" panose="020B0604020202020204" pitchFamily="34" charset="0"/>
              <a:buChar char="•"/>
            </a:pPr>
            <a:r>
              <a:rPr lang="en-US" sz="3600" b="1" dirty="0" smtClean="0"/>
              <a:t>Academic Teaching</a:t>
            </a:r>
            <a:r>
              <a:rPr lang="en-US" sz="2800" dirty="0"/>
              <a:t/>
            </a:r>
            <a:br>
              <a:rPr lang="en-US" sz="2800" dirty="0"/>
            </a:br>
            <a:r>
              <a:rPr lang="en-US" sz="2800" dirty="0">
                <a:hlinkClick r:id="rId4"/>
              </a:rPr>
              <a:t>http://</a:t>
            </a:r>
            <a:r>
              <a:rPr lang="en-US" sz="2800" dirty="0" smtClean="0">
                <a:hlinkClick r:id="rId4"/>
              </a:rPr>
              <a:t>www.microsoft.com/education/facultyconnection/WinAzure.aspx</a:t>
            </a:r>
            <a:r>
              <a:rPr lang="en-US" sz="2800" dirty="0" smtClean="0"/>
              <a:t/>
            </a:r>
            <a:br>
              <a:rPr lang="en-US" sz="2800" dirty="0" smtClean="0"/>
            </a:br>
            <a:r>
              <a:rPr lang="en-US" sz="2800" dirty="0" smtClean="0">
                <a:hlinkClick r:id="rId5"/>
              </a:rPr>
              <a:t>http</a:t>
            </a:r>
            <a:r>
              <a:rPr lang="en-US" sz="2800" dirty="0">
                <a:hlinkClick r:id="rId5"/>
              </a:rPr>
              <a:t>://www.windowsazure.com/en-us/community/education</a:t>
            </a:r>
            <a:r>
              <a:rPr lang="en-US" sz="2800" dirty="0" smtClean="0">
                <a:hlinkClick r:id="rId5"/>
              </a:rPr>
              <a:t>/</a:t>
            </a:r>
            <a:r>
              <a:rPr lang="en-US" sz="2800" dirty="0" smtClean="0"/>
              <a:t> </a:t>
            </a:r>
            <a:endParaRPr lang="en-US" sz="3600" dirty="0" smtClean="0"/>
          </a:p>
          <a:p>
            <a:pPr marL="574675" indent="-571500">
              <a:buFont typeface="Arial" panose="020B0604020202020204" pitchFamily="34" charset="0"/>
              <a:buChar char="•"/>
            </a:pPr>
            <a:endParaRPr lang="en-US" sz="3600" dirty="0" smtClean="0"/>
          </a:p>
          <a:p>
            <a:pPr marL="574675" indent="-571500">
              <a:buFont typeface="Arial" panose="020B0604020202020204" pitchFamily="34" charset="0"/>
              <a:buChar char="•"/>
            </a:pPr>
            <a:r>
              <a:rPr lang="en-US" sz="3600" b="1" dirty="0"/>
              <a:t>Everyone - Microsoft Developer </a:t>
            </a:r>
            <a:r>
              <a:rPr lang="en-US" sz="3600" b="1" dirty="0" smtClean="0"/>
              <a:t>Camps</a:t>
            </a:r>
            <a:r>
              <a:rPr lang="en-US" sz="3600" dirty="0" smtClean="0"/>
              <a:t/>
            </a:r>
            <a:br>
              <a:rPr lang="en-US" sz="3600" dirty="0" smtClean="0"/>
            </a:br>
            <a:r>
              <a:rPr lang="en-US" sz="2800" dirty="0" smtClean="0">
                <a:hlinkClick r:id="rId6"/>
              </a:rPr>
              <a:t>http</a:t>
            </a:r>
            <a:r>
              <a:rPr lang="en-US" sz="2800" dirty="0">
                <a:hlinkClick r:id="rId6"/>
              </a:rPr>
              <a:t>://</a:t>
            </a:r>
            <a:r>
              <a:rPr lang="en-US" sz="2800" dirty="0" smtClean="0">
                <a:hlinkClick r:id="rId6"/>
              </a:rPr>
              <a:t>www.microsoft.com/enterprise/events/make-it-happen</a:t>
            </a:r>
            <a:r>
              <a:rPr lang="en-US" sz="2800" dirty="0" smtClean="0"/>
              <a:t> </a:t>
            </a:r>
            <a:endParaRPr lang="en-US" sz="2800" dirty="0"/>
          </a:p>
        </p:txBody>
      </p:sp>
    </p:spTree>
    <p:extLst>
      <p:ext uri="{BB962C8B-B14F-4D97-AF65-F5344CB8AC3E}">
        <p14:creationId xmlns:p14="http://schemas.microsoft.com/office/powerpoint/2010/main" val="27005048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27" name="TextBox 26"/>
          <p:cNvSpPr txBox="1"/>
          <p:nvPr/>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8" name="Rectangle 7"/>
          <p:cNvSpPr/>
          <p:nvPr/>
        </p:nvSpPr>
        <p:spPr>
          <a:xfrm>
            <a:off x="279908" y="1455951"/>
            <a:ext cx="5800280" cy="917971"/>
          </a:xfrm>
          <a:prstGeom prst="rect">
            <a:avLst/>
          </a:prstGeom>
        </p:spPr>
        <p:txBody>
          <a:bodyPr wrap="square">
            <a:spAutoFit/>
          </a:bodyPr>
          <a:lstStyle/>
          <a:p>
            <a:r>
              <a:rPr lang="en-US" sz="2000" kern="1800" baseline="3000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9" name="Rectangle 8"/>
          <p:cNvSpPr/>
          <p:nvPr/>
        </p:nvSpPr>
        <p:spPr>
          <a:xfrm>
            <a:off x="279908" y="4484641"/>
            <a:ext cx="5800280" cy="420628"/>
          </a:xfrm>
          <a:prstGeom prst="rect">
            <a:avLst/>
          </a:prstGeom>
        </p:spPr>
        <p:txBody>
          <a:bodyPr wrap="square">
            <a:spAutoFit/>
          </a:bodyPr>
          <a:lstStyle/>
          <a:p>
            <a:r>
              <a:rPr lang="en-US" sz="3200" baseline="30000">
                <a:solidFill>
                  <a:srgbClr val="C60651"/>
                </a:solidFill>
                <a:latin typeface="Segoe UI Semibold" panose="020B0702040204020203" pitchFamily="34" charset="0"/>
              </a:rPr>
              <a:t>The </a:t>
            </a:r>
            <a:r>
              <a:rPr lang="en-US" sz="3200" baseline="3000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10" name="Rectangle 9"/>
          <p:cNvSpPr/>
          <p:nvPr/>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a:t>
            </a:r>
            <a:r>
              <a:rPr lang="en-US" sz="2000" baseline="30000">
                <a:solidFill>
                  <a:srgbClr val="717073"/>
                </a:solidFill>
              </a:rPr>
              <a:t>to </a:t>
            </a:r>
            <a:r>
              <a:rPr lang="en-US" sz="2000" baseline="30000" smtClean="0">
                <a:solidFill>
                  <a:srgbClr val="717073"/>
                </a:solidFill>
              </a:rPr>
              <a:t>Microsoft Azure </a:t>
            </a:r>
            <a:r>
              <a:rPr lang="en-US" sz="2000" baseline="30000" dirty="0">
                <a:solidFill>
                  <a:srgbClr val="717073"/>
                </a:solidFill>
              </a:rPr>
              <a:t>cloud computing and storage  </a:t>
            </a:r>
            <a:r>
              <a:rPr lang="en-US" sz="2000" dirty="0">
                <a:solidFill>
                  <a:srgbClr val="717073"/>
                </a:solidFill>
              </a:rPr>
              <a:t>    </a:t>
            </a:r>
          </a:p>
          <a:p>
            <a:pPr>
              <a:spcAft>
                <a:spcPts val="600"/>
              </a:spcAft>
            </a:pPr>
            <a:r>
              <a:rPr lang="en-US" sz="2000" baseline="30000" dirty="0">
                <a:solidFill>
                  <a:srgbClr val="717073"/>
                </a:solidFill>
              </a:rPr>
              <a:t>   (submit proposals </a:t>
            </a:r>
            <a:r>
              <a:rPr lang="en-US" sz="2000" baseline="30000">
                <a:solidFill>
                  <a:srgbClr val="717073"/>
                </a:solidFill>
              </a:rPr>
              <a:t>for </a:t>
            </a:r>
            <a:r>
              <a:rPr lang="en-US" sz="2000" baseline="30000" smtClean="0">
                <a:solidFill>
                  <a:srgbClr val="717073"/>
                </a:solidFill>
              </a:rPr>
              <a:t>Microsoft Azure </a:t>
            </a:r>
            <a:r>
              <a:rPr lang="en-US" sz="2000" baseline="30000" dirty="0">
                <a:solidFill>
                  <a:srgbClr val="717073"/>
                </a:solidFill>
              </a:rPr>
              <a:t>Research Awards)</a:t>
            </a:r>
          </a:p>
          <a:p>
            <a:r>
              <a:rPr lang="en-US" sz="2000" b="1" baseline="30000">
                <a:solidFill>
                  <a:srgbClr val="C60651"/>
                </a:solidFill>
              </a:rPr>
              <a:t>·</a:t>
            </a:r>
            <a:r>
              <a:rPr lang="en-US" sz="2000" baseline="30000">
                <a:solidFill>
                  <a:srgbClr val="C60651"/>
                </a:solidFill>
              </a:rPr>
              <a:t>  </a:t>
            </a:r>
            <a:r>
              <a:rPr lang="en-US" sz="2000" baseline="30000" smtClean="0">
                <a:solidFill>
                  <a:srgbClr val="717073"/>
                </a:solidFill>
              </a:rPr>
              <a:t>Microsoft 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11" name="Rectangle 10"/>
          <p:cNvSpPr/>
          <p:nvPr/>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48020328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7708" y="2492494"/>
            <a:ext cx="9033178" cy="923330"/>
          </a:xfrm>
          <a:prstGeom prst="rect">
            <a:avLst/>
          </a:prstGeom>
        </p:spPr>
        <p:txBody>
          <a:bodyPr wrap="none">
            <a:spAutoFit/>
          </a:bodyPr>
          <a:lstStyle/>
          <a:p>
            <a:pPr marL="3175"/>
            <a:r>
              <a:rPr lang="en-US" sz="5400" b="1" dirty="0">
                <a:solidFill>
                  <a:schemeClr val="bg1"/>
                </a:solidFill>
              </a:rPr>
              <a:t>http://azure4research.com </a:t>
            </a:r>
          </a:p>
        </p:txBody>
      </p:sp>
      <p:sp>
        <p:nvSpPr>
          <p:cNvPr id="6"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smtClean="0"/>
              <a:t>Microsoft Azure </a:t>
            </a:r>
            <a:r>
              <a:rPr lang="en-US" dirty="0" smtClean="0"/>
              <a:t>for Research</a:t>
            </a:r>
            <a:endParaRPr lang="en-US" dirty="0"/>
          </a:p>
        </p:txBody>
      </p:sp>
    </p:spTree>
    <p:extLst>
      <p:ext uri="{BB962C8B-B14F-4D97-AF65-F5344CB8AC3E}">
        <p14:creationId xmlns:p14="http://schemas.microsoft.com/office/powerpoint/2010/main" val="214570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248" y="2234114"/>
            <a:ext cx="9843951" cy="1359196"/>
          </a:xfrm>
        </p:spPr>
        <p:txBody>
          <a:bodyPr/>
          <a:lstStyle/>
          <a:p>
            <a:r>
              <a:rPr lang="en-US" dirty="0" smtClean="0"/>
              <a:t>Course evaluation survey</a:t>
            </a:r>
            <a:endParaRPr lang="en-US" dirty="0"/>
          </a:p>
        </p:txBody>
      </p:sp>
    </p:spTree>
    <p:extLst>
      <p:ext uri="{BB962C8B-B14F-4D97-AF65-F5344CB8AC3E}">
        <p14:creationId xmlns:p14="http://schemas.microsoft.com/office/powerpoint/2010/main" val="26788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316</Words>
  <Application>Microsoft Office PowerPoint</Application>
  <PresentationFormat>宽屏</PresentationFormat>
  <Paragraphs>65</Paragraphs>
  <Slides>12</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vt:lpstr>
      <vt:lpstr>Calibri</vt:lpstr>
      <vt:lpstr>Segoe UI</vt:lpstr>
      <vt:lpstr>Segoe UI Light</vt:lpstr>
      <vt:lpstr>Segoe UI Semibold</vt:lpstr>
      <vt:lpstr>1_MS1444_Windows Azure Template 16x9_r08a</vt:lpstr>
      <vt:lpstr>Conclusion to Microsoft Azure for Research Training!</vt:lpstr>
      <vt:lpstr>Microsoft Azure for Research</vt:lpstr>
      <vt:lpstr>Next Steps</vt:lpstr>
      <vt:lpstr>Next Steps (Continued)</vt:lpstr>
      <vt:lpstr>Microsoft Azure Research Awards</vt:lpstr>
      <vt:lpstr>More training</vt:lpstr>
      <vt:lpstr>PowerPoint 演示文稿</vt:lpstr>
      <vt:lpstr>PowerPoint 演示文稿</vt:lpstr>
      <vt:lpstr>Course evaluation survey</vt:lpstr>
      <vt:lpstr>Any final questions?  azuretraining@microsoft.com</vt:lpstr>
      <vt:lpstr>Goodbye!  Have a safe trip home!</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for Research</dc:title>
  <dc:creator>Stewart Tansley</dc:creator>
  <cp:lastModifiedBy>Junsheng Hao</cp:lastModifiedBy>
  <cp:revision>25</cp:revision>
  <dcterms:created xsi:type="dcterms:W3CDTF">2013-09-16T16:47:37Z</dcterms:created>
  <dcterms:modified xsi:type="dcterms:W3CDTF">2014-04-21T11:52:07Z</dcterms:modified>
</cp:coreProperties>
</file>