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82" r:id="rId2"/>
    <p:sldMasterId id="2147483703" r:id="rId3"/>
    <p:sldMasterId id="2147483724" r:id="rId4"/>
    <p:sldMasterId id="2147483745" r:id="rId5"/>
  </p:sldMasterIdLst>
  <p:notesMasterIdLst>
    <p:notesMasterId r:id="rId27"/>
  </p:notesMasterIdLst>
  <p:sldIdLst>
    <p:sldId id="269" r:id="rId6"/>
    <p:sldId id="282" r:id="rId7"/>
    <p:sldId id="285" r:id="rId8"/>
    <p:sldId id="271" r:id="rId9"/>
    <p:sldId id="272" r:id="rId10"/>
    <p:sldId id="273" r:id="rId11"/>
    <p:sldId id="274" r:id="rId12"/>
    <p:sldId id="286" r:id="rId13"/>
    <p:sldId id="287" r:id="rId14"/>
    <p:sldId id="288" r:id="rId15"/>
    <p:sldId id="289" r:id="rId16"/>
    <p:sldId id="290" r:id="rId17"/>
    <p:sldId id="291" r:id="rId18"/>
    <p:sldId id="292" r:id="rId19"/>
    <p:sldId id="278" r:id="rId20"/>
    <p:sldId id="280" r:id="rId21"/>
    <p:sldId id="281" r:id="rId22"/>
    <p:sldId id="293" r:id="rId23"/>
    <p:sldId id="284" r:id="rId24"/>
    <p:sldId id="279"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6" autoAdjust="0"/>
    <p:restoredTop sz="78386" autoAdjust="0"/>
  </p:normalViewPr>
  <p:slideViewPr>
    <p:cSldViewPr snapToGrid="0">
      <p:cViewPr varScale="1">
        <p:scale>
          <a:sx n="79" d="100"/>
          <a:sy n="7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6B6D9-026D-43D9-985C-1CD860CE36F2}" type="datetimeFigureOut">
              <a:rPr lang="en-US" smtClean="0"/>
              <a:t>3/10/2014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D3A4-33BE-460C-93E1-21B9961FBFE2}" type="slidenum">
              <a:rPr lang="en-US" smtClean="0"/>
              <a:t>‹#›</a:t>
            </a:fld>
            <a:endParaRPr lang="en-US"/>
          </a:p>
        </p:txBody>
      </p:sp>
    </p:spTree>
    <p:extLst>
      <p:ext uri="{BB962C8B-B14F-4D97-AF65-F5344CB8AC3E}">
        <p14:creationId xmlns:p14="http://schemas.microsoft.com/office/powerpoint/2010/main" val="136947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1591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6013" y="696913"/>
            <a:ext cx="4649787"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628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6013" y="696913"/>
            <a:ext cx="4649787"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007933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6013" y="696913"/>
            <a:ext cx="4649787"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a:t>
            </a:r>
            <a:r>
              <a:rPr lang="en-US" sz="1100" b="1" dirty="0" smtClean="0"/>
              <a:t>multiple sites </a:t>
            </a:r>
            <a:r>
              <a:rPr lang="en-US" sz="1100" dirty="0" smtClean="0"/>
              <a:t>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830280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6013" y="696913"/>
            <a:ext cx="4649787"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091109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6013" y="696913"/>
            <a:ext cx="4649787"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649748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362566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r>
              <a:rPr lang="en-US" dirty="0" smtClean="0"/>
              <a:t>Do this as a demo, and make the lab optional</a:t>
            </a:r>
            <a:r>
              <a:rPr lang="en-US" baseline="0" dirty="0" smtClean="0"/>
              <a:t>.  Only if people want to follow along.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71815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082589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   If attendees are using a Mac and cannot upload content to the FTP using </a:t>
            </a:r>
            <a:r>
              <a:rPr lang="en-US" sz="1200" kern="1200" dirty="0" err="1" smtClean="0">
                <a:solidFill>
                  <a:schemeClr val="tx1"/>
                </a:solidFill>
                <a:effectLst/>
                <a:latin typeface="+mn-lt"/>
                <a:ea typeface="+mn-ea"/>
                <a:cs typeface="+mn-cs"/>
              </a:rPr>
              <a:t>FileZilla</a:t>
            </a:r>
            <a:r>
              <a:rPr lang="en-US" sz="1200" kern="1200" dirty="0" smtClean="0">
                <a:solidFill>
                  <a:schemeClr val="tx1"/>
                </a:solidFill>
                <a:effectLst/>
                <a:latin typeface="+mn-lt"/>
                <a:ea typeface="+mn-ea"/>
                <a:cs typeface="+mn-cs"/>
              </a:rPr>
              <a:t>, make sure they remove the "ftp://" from the host name.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193699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474343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040991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Leave</a:t>
            </a:r>
            <a:r>
              <a:rPr lang="en-US" baseline="0" smtClean="0"/>
              <a:t> in appendix for QA when the question is asked.</a:t>
            </a:r>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768760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t>3/10/2014</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1" name="Header Placeholder 10"/>
          <p:cNvSpPr>
            <a:spLocks noGrp="1"/>
          </p:cNvSpPr>
          <p:nvPr>
            <p:ph type="hdr" sz="quarter" idx="13"/>
          </p:nvPr>
        </p:nvSpPr>
        <p:spPr/>
        <p:txBody>
          <a:bodyPr/>
          <a:lstStyle/>
          <a:p>
            <a:r>
              <a:rPr lang="en-US" dirty="0" smtClean="0"/>
              <a:t>Microsoft Research</a:t>
            </a:r>
            <a:endParaRPr lang="en-US" dirty="0"/>
          </a:p>
        </p:txBody>
      </p:sp>
    </p:spTree>
    <p:extLst>
      <p:ext uri="{BB962C8B-B14F-4D97-AF65-F5344CB8AC3E}">
        <p14:creationId xmlns:p14="http://schemas.microsoft.com/office/powerpoint/2010/main" val="324334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37899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547433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solidFill>
                  <a:prstClr val="black"/>
                </a:solidFill>
              </a:rPr>
              <a:pPr/>
              <a:t>3/10/2014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39568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12868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6013" y="696913"/>
            <a:ext cx="4649787"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34279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6013" y="696913"/>
            <a:ext cx="4649787"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01233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6013" y="696913"/>
            <a:ext cx="4649787"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39120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4.wdp"/></Relationships>
</file>

<file path=ppt/slideLayouts/_rels/slideLayout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6.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Master" Target="../slideMasters/slideMaster2.xml"/><Relationship Id="rId6" Type="http://schemas.microsoft.com/office/2007/relationships/hdphoto" Target="../media/hdphoto8.wdp"/><Relationship Id="rId5" Type="http://schemas.openxmlformats.org/officeDocument/2006/relationships/image" Target="../media/image13.png"/><Relationship Id="rId4" Type="http://schemas.microsoft.com/office/2007/relationships/hdphoto" Target="../media/hdphoto7.wdp"/></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7.wdp"/></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4.wdp"/></Relationships>
</file>

<file path=ppt/slideLayouts/_rels/slideLayout4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 Id="rId5" Type="http://schemas.microsoft.com/office/2007/relationships/hdphoto" Target="../media/hdphoto4.wdp"/><Relationship Id="rId4"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7.wdp"/><Relationship Id="rId5" Type="http://schemas.openxmlformats.org/officeDocument/2006/relationships/image" Target="../media/image12.png"/><Relationship Id="rId4" Type="http://schemas.microsoft.com/office/2007/relationships/hdphoto" Target="../media/hdphoto8.wdp"/></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4.wdp"/></Relationships>
</file>

<file path=ppt/slideLayouts/_rels/slideLayout6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4.xml"/><Relationship Id="rId5" Type="http://schemas.microsoft.com/office/2007/relationships/hdphoto" Target="../media/hdphoto5.wdp"/><Relationship Id="rId4" Type="http://schemas.openxmlformats.org/officeDocument/2006/relationships/image" Target="../media/image10.png"/></Relationships>
</file>

<file path=ppt/slideLayouts/_rels/slideLayout6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6.wdp"/></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4.xml"/><Relationship Id="rId6" Type="http://schemas.microsoft.com/office/2007/relationships/hdphoto" Target="../media/hdphoto7.wdp"/><Relationship Id="rId5" Type="http://schemas.openxmlformats.org/officeDocument/2006/relationships/image" Target="../media/image12.png"/><Relationship Id="rId4" Type="http://schemas.microsoft.com/office/2007/relationships/hdphoto" Target="../media/hdphoto8.wdp"/></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2234114"/>
            <a:ext cx="6281777" cy="1359196"/>
          </a:xfrm>
        </p:spPr>
        <p:txBody>
          <a:bodyPr anchor="ctr" anchorCtr="0">
            <a:noAutofit/>
          </a:bodyPr>
          <a:lstStyle>
            <a:lvl1pPr>
              <a:lnSpc>
                <a:spcPct val="90000"/>
              </a:lnSpc>
              <a:defRPr sz="495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612343"/>
            <a:ext cx="4091816" cy="858697"/>
          </a:xfrm>
        </p:spPr>
        <p:txBody>
          <a:bodyPr/>
          <a:lstStyle>
            <a:lvl1pPr marL="0" indent="0">
              <a:buFont typeface="Arial" pitchFamily="34" charset="0"/>
              <a:buNone/>
              <a:defRPr sz="1800">
                <a:solidFill>
                  <a:schemeClr val="bg1">
                    <a:alpha val="98000"/>
                  </a:schemeClr>
                </a:solidFill>
                <a:latin typeface="+mj-lt"/>
              </a:defRPr>
            </a:lvl1pPr>
            <a:lvl2pPr marL="345281" indent="0">
              <a:buFont typeface="Arial" pitchFamily="34" charset="0"/>
              <a:buNone/>
              <a:defRPr/>
            </a:lvl2pPr>
            <a:lvl3pPr marL="641747" indent="0">
              <a:buFont typeface="Arial" pitchFamily="34" charset="0"/>
              <a:buNone/>
              <a:defRPr/>
            </a:lvl3pPr>
            <a:lvl4pPr marL="944166" indent="0">
              <a:buFont typeface="Arial" pitchFamily="34" charset="0"/>
              <a:buNone/>
              <a:defRPr/>
            </a:lvl4pPr>
            <a:lvl5pPr marL="120372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45209566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14240"/>
            <a:endParaRPr lang="en-US" sz="1800">
              <a:solidFill>
                <a:srgbClr val="292929"/>
              </a:solidFill>
            </a:endParaRPr>
          </a:p>
        </p:txBody>
      </p:sp>
    </p:spTree>
    <p:extLst>
      <p:ext uri="{BB962C8B-B14F-4D97-AF65-F5344CB8AC3E}">
        <p14:creationId xmlns:p14="http://schemas.microsoft.com/office/powerpoint/2010/main" val="34960682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2242931"/>
            <a:ext cx="2383307"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grpSp>
    </p:spTree>
    <p:extLst>
      <p:ext uri="{BB962C8B-B14F-4D97-AF65-F5344CB8AC3E}">
        <p14:creationId xmlns:p14="http://schemas.microsoft.com/office/powerpoint/2010/main" val="6628741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147504114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400171811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3467676"/>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4"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408559" y="6325856"/>
            <a:ext cx="2507214" cy="291353"/>
          </a:xfrm>
          <a:prstGeom prst="rect">
            <a:avLst/>
          </a:prstGeom>
        </p:spPr>
      </p:pic>
    </p:spTree>
    <p:extLst>
      <p:ext uri="{BB962C8B-B14F-4D97-AF65-F5344CB8AC3E}">
        <p14:creationId xmlns:p14="http://schemas.microsoft.com/office/powerpoint/2010/main" val="64097610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4" y="3140274"/>
            <a:ext cx="2660550" cy="577452"/>
          </a:xfrm>
          <a:prstGeom prst="rect">
            <a:avLst/>
          </a:prstGeom>
          <a:noFill/>
          <a:ln>
            <a:noFill/>
          </a:ln>
        </p:spPr>
      </p:pic>
      <p:sp>
        <p:nvSpPr>
          <p:cNvPr id="3" name="Text Box 3"/>
          <p:cNvSpPr txBox="1">
            <a:spLocks noChangeArrowheads="1"/>
          </p:cNvSpPr>
          <p:nvPr userDrawn="1"/>
        </p:nvSpPr>
        <p:spPr bwMode="blackWhite">
          <a:xfrm>
            <a:off x="381001" y="6083574"/>
            <a:ext cx="8382000" cy="311614"/>
          </a:xfrm>
          <a:prstGeom prst="rect">
            <a:avLst/>
          </a:prstGeom>
          <a:noFill/>
          <a:ln w="12700">
            <a:noFill/>
            <a:miter lim="800000"/>
            <a:headEnd type="none" w="sm" len="sm"/>
            <a:tailEnd type="none" w="sm" len="sm"/>
          </a:ln>
          <a:effectLst/>
        </p:spPr>
        <p:txBody>
          <a:bodyPr vert="horz" wrap="square" lIns="68569" tIns="34285" rIns="68569" bIns="34285" numCol="1" anchor="t" anchorCtr="0" compatLnSpc="1">
            <a:prstTxWarp prst="textNoShape">
              <a:avLst/>
            </a:prstTxWarp>
            <a:spAutoFit/>
          </a:bodyPr>
          <a:lstStyle/>
          <a:p>
            <a:pPr algn="ctr" defTabSz="685574" eaLnBrk="0" hangingPunct="0"/>
            <a:r>
              <a:rPr lang="en-US" sz="525" dirty="0">
                <a:solidFill>
                  <a:srgbClr val="FFFFFF">
                    <a:alpha val="99000"/>
                  </a:srgbClr>
                </a:solidFill>
                <a:cs typeface="Arial" charset="0"/>
              </a:rPr>
              <a:t>© </a:t>
            </a:r>
            <a:r>
              <a:rPr lang="en-US" sz="525" dirty="0" smtClean="0">
                <a:solidFill>
                  <a:srgbClr val="FFFFFF">
                    <a:alpha val="99000"/>
                  </a:srgbClr>
                </a:solidFill>
                <a:cs typeface="Arial" charset="0"/>
              </a:rPr>
              <a:t>2011 Microsoft </a:t>
            </a:r>
            <a:r>
              <a:rPr lang="en-US" sz="525"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574" eaLnBrk="0" hangingPunct="0"/>
            <a:r>
              <a:rPr lang="en-US" sz="525"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25" dirty="0" smtClean="0">
                <a:solidFill>
                  <a:srgbClr val="FFFFFF">
                    <a:alpha val="99000"/>
                  </a:srgbClr>
                </a:solidFill>
                <a:cs typeface="Arial" charset="0"/>
              </a:rPr>
              <a:t>MICROSOFT </a:t>
            </a:r>
            <a:r>
              <a:rPr lang="en-US" sz="525"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37969161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1"/>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1"/>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6"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55574621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489906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81581797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32727"/>
          </a:xfrm>
          <a:prstGeom prst="rect">
            <a:avLst/>
          </a:prstGeom>
        </p:spPr>
        <p:txBody>
          <a:bodyPr/>
          <a:lstStyle>
            <a:lvl1pPr marL="0" indent="0">
              <a:buFont typeface="Wingdings" pitchFamily="2" charset="2"/>
              <a:buNone/>
              <a:defRPr sz="3000">
                <a:solidFill>
                  <a:schemeClr val="tx1">
                    <a:alpha val="99000"/>
                  </a:schemeClr>
                </a:solidFill>
              </a:defRPr>
            </a:lvl1pPr>
            <a:lvl2pPr marL="213122" marR="0" indent="0" algn="l" defTabSz="685772" rtl="0" eaLnBrk="1" fontAlgn="auto" latinLnBrk="0" hangingPunct="1">
              <a:lnSpc>
                <a:spcPct val="90000"/>
              </a:lnSpc>
              <a:spcBef>
                <a:spcPct val="20000"/>
              </a:spcBef>
              <a:spcAft>
                <a:spcPts val="0"/>
              </a:spcAft>
              <a:buClrTx/>
              <a:buSzPct val="90000"/>
              <a:buFont typeface="Wingdings" pitchFamily="2" charset="2"/>
              <a:buNone/>
              <a:tabLst/>
              <a:defRPr lang="en-US" sz="1800" kern="1200" spc="0" baseline="0" dirty="0" smtClean="0">
                <a:solidFill>
                  <a:schemeClr val="tx1">
                    <a:alpha val="99000"/>
                  </a:schemeClr>
                </a:solidFill>
                <a:latin typeface="+mn-lt"/>
                <a:ea typeface="+mn-ea"/>
                <a:cs typeface="+mn-cs"/>
              </a:defRPr>
            </a:lvl2pPr>
            <a:lvl3pPr marL="388144" indent="0">
              <a:buFont typeface="Wingdings" pitchFamily="2" charset="2"/>
              <a:buNone/>
              <a:tabLst/>
              <a:defRPr>
                <a:solidFill>
                  <a:schemeClr val="tx1">
                    <a:alpha val="99000"/>
                  </a:schemeClr>
                </a:solidFill>
                <a:latin typeface="+mn-lt"/>
              </a:defRPr>
            </a:lvl3pPr>
            <a:lvl4pPr marL="556022" indent="0">
              <a:buFont typeface="Wingdings" pitchFamily="2" charset="2"/>
              <a:buNone/>
              <a:defRPr>
                <a:solidFill>
                  <a:schemeClr val="tx1">
                    <a:alpha val="99000"/>
                  </a:schemeClr>
                </a:solidFill>
                <a:latin typeface="+mn-lt"/>
              </a:defRPr>
            </a:lvl4pPr>
            <a:lvl5pPr marL="6858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311094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66" indent="-3024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722" indent="-25955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135" indent="-2524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6"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887636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6" y="2234115"/>
            <a:ext cx="6281777" cy="1359196"/>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7" y="4612355"/>
            <a:ext cx="4091815" cy="858697"/>
          </a:xfrm>
        </p:spPr>
        <p:txBody>
          <a:bodyPr/>
          <a:lstStyle>
            <a:lvl1pPr marL="0" indent="0">
              <a:buFont typeface="Arial" pitchFamily="34" charset="0"/>
              <a:buNone/>
              <a:defRPr sz="1800">
                <a:solidFill>
                  <a:schemeClr val="bg1">
                    <a:alpha val="98000"/>
                  </a:schemeClr>
                </a:solidFill>
                <a:latin typeface="+mj-lt"/>
              </a:defRPr>
            </a:lvl1pPr>
            <a:lvl2pPr marL="345183" indent="0">
              <a:buFont typeface="Arial" pitchFamily="34" charset="0"/>
              <a:buNone/>
              <a:defRPr/>
            </a:lvl2pPr>
            <a:lvl3pPr marL="641575" indent="0">
              <a:buFont typeface="Arial" pitchFamily="34" charset="0"/>
              <a:buNone/>
              <a:defRPr/>
            </a:lvl3pPr>
            <a:lvl4pPr marL="943918" indent="0">
              <a:buFont typeface="Arial" pitchFamily="34" charset="0"/>
              <a:buNone/>
              <a:defRPr/>
            </a:lvl4pPr>
            <a:lvl5pPr marL="12033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6"/>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76003057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18" indent="-30234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396" indent="-2594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51" indent="-2523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6"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17259668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lgn="l" defTabSz="68559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597" indent="-257108">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08" indent="-257108">
              <a:spcBef>
                <a:spcPts val="0"/>
              </a:spcBef>
              <a:spcAft>
                <a:spcPts val="300"/>
              </a:spcAft>
              <a:buFont typeface="Arial" pitchFamily="34" charset="0"/>
              <a:buChar char="•"/>
              <a:defRPr/>
            </a:lvl5pPr>
            <a:lvl6pPr marL="774887" indent="-257108">
              <a:buFont typeface="Arial" pitchFamily="34" charset="0"/>
              <a:buChar char="•"/>
              <a:defRPr sz="1800">
                <a:gradFill>
                  <a:gsLst>
                    <a:gs pos="0">
                      <a:srgbClr val="595959"/>
                    </a:gs>
                    <a:gs pos="86000">
                      <a:srgbClr val="595959"/>
                    </a:gs>
                  </a:gsLst>
                  <a:lin ang="5400000" scaled="0"/>
                </a:gradFill>
              </a:defRPr>
            </a:lvl6pPr>
            <a:lvl7pPr marL="941536" indent="-169024">
              <a:defRPr>
                <a:gradFill>
                  <a:gsLst>
                    <a:gs pos="0">
                      <a:srgbClr val="595959"/>
                    </a:gs>
                    <a:gs pos="86000">
                      <a:srgbClr val="595959"/>
                    </a:gs>
                  </a:gsLst>
                  <a:lin ang="5400000" scaled="0"/>
                </a:gradFill>
              </a:defRPr>
            </a:lvl7pPr>
            <a:lvl8pPr marL="1115318" indent="-173783">
              <a:defRPr>
                <a:gradFill>
                  <a:gsLst>
                    <a:gs pos="0">
                      <a:srgbClr val="595959"/>
                    </a:gs>
                    <a:gs pos="86000">
                      <a:srgbClr val="595959"/>
                    </a:gs>
                  </a:gsLst>
                  <a:lin ang="5400000" scaled="0"/>
                </a:gradFill>
              </a:defRPr>
            </a:lvl8pPr>
          </a:lstStyle>
          <a:p>
            <a:pPr marL="259486" lvl="0" indent="-259486" algn="l" defTabSz="685590" rtl="0" eaLnBrk="1" latinLnBrk="0" hangingPunct="1">
              <a:lnSpc>
                <a:spcPct val="90000"/>
              </a:lnSpc>
              <a:spcBef>
                <a:spcPct val="20000"/>
              </a:spcBef>
              <a:buSzPct val="90000"/>
              <a:buFont typeface="Arial" pitchFamily="34" charset="0"/>
              <a:buChar char="•"/>
            </a:pPr>
            <a:r>
              <a:rPr lang="en-US" smtClean="0"/>
              <a:t>Click to edit Master text styles</a:t>
            </a:r>
          </a:p>
          <a:p>
            <a:pPr marL="259486" lvl="1" indent="-259486" algn="l" defTabSz="685590" rtl="0" eaLnBrk="1" latinLnBrk="0" hangingPunct="1">
              <a:lnSpc>
                <a:spcPct val="90000"/>
              </a:lnSpc>
              <a:spcBef>
                <a:spcPct val="20000"/>
              </a:spcBef>
              <a:buSzPct val="90000"/>
              <a:buFont typeface="Arial" pitchFamily="34" charset="0"/>
              <a:buChar char="•"/>
            </a:pPr>
            <a:r>
              <a:rPr lang="en-US" smtClean="0"/>
              <a:t>Second level</a:t>
            </a:r>
          </a:p>
          <a:p>
            <a:pPr marL="259486" lvl="2" indent="-259486" algn="l" defTabSz="685590" rtl="0" eaLnBrk="1" latinLnBrk="0" hangingPunct="1">
              <a:lnSpc>
                <a:spcPct val="90000"/>
              </a:lnSpc>
              <a:spcBef>
                <a:spcPct val="20000"/>
              </a:spcBef>
              <a:buSzPct val="90000"/>
              <a:buFont typeface="Arial" pitchFamily="34" charset="0"/>
              <a:buChar char="•"/>
            </a:pPr>
            <a:r>
              <a:rPr lang="en-US" smtClean="0"/>
              <a:t>Third level</a:t>
            </a:r>
          </a:p>
          <a:p>
            <a:pPr marL="259486" lvl="3" indent="-259486" algn="l" defTabSz="685590" rtl="0" eaLnBrk="1" latinLnBrk="0" hangingPunct="1">
              <a:lnSpc>
                <a:spcPct val="90000"/>
              </a:lnSpc>
              <a:spcBef>
                <a:spcPct val="20000"/>
              </a:spcBef>
              <a:buSzPct val="90000"/>
              <a:buFont typeface="Arial" pitchFamily="34" charset="0"/>
              <a:buChar char="•"/>
            </a:pPr>
            <a:r>
              <a:rPr lang="en-US" smtClean="0"/>
              <a:t>Fourth level</a:t>
            </a:r>
          </a:p>
          <a:p>
            <a:pPr marL="259486" lvl="4" indent="-259486" algn="l" defTabSz="68559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6"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105292233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1"/>
            <a:ext cx="4115872" cy="1832809"/>
          </a:xfrm>
        </p:spPr>
        <p:txBody>
          <a:bodyPr/>
          <a:lstStyle>
            <a:lvl1pPr marL="255917" indent="-255917">
              <a:lnSpc>
                <a:spcPct val="90000"/>
              </a:lnSpc>
              <a:buSzPct val="80000"/>
              <a:buFont typeface="Arial" pitchFamily="34" charset="0"/>
              <a:buChar char="•"/>
              <a:defRPr sz="2400"/>
            </a:lvl1pPr>
            <a:lvl2pPr marL="470172" indent="-214255">
              <a:lnSpc>
                <a:spcPct val="90000"/>
              </a:lnSpc>
              <a:buSzPct val="80000"/>
              <a:buFont typeface="Arial" pitchFamily="34" charset="0"/>
              <a:buChar char="•"/>
              <a:defRPr sz="2100"/>
            </a:lvl2pPr>
            <a:lvl3pPr marL="685617" indent="-215446">
              <a:lnSpc>
                <a:spcPct val="90000"/>
              </a:lnSpc>
              <a:buSzPct val="80000"/>
              <a:buFont typeface="Arial" pitchFamily="34" charset="0"/>
              <a:buChar char="•"/>
              <a:defRPr sz="1800"/>
            </a:lvl3pPr>
            <a:lvl4pPr marL="1284340" indent="-169024">
              <a:lnSpc>
                <a:spcPct val="90000"/>
              </a:lnSpc>
              <a:buSzPct val="80000"/>
              <a:buFont typeface="Arial" pitchFamily="34" charset="0"/>
              <a:buChar char="•"/>
              <a:defRPr sz="1500"/>
            </a:lvl4pPr>
            <a:lvl5pPr marL="1458125" indent="-173783">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803" indent="-342803">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25" indent="-342803">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80" indent="-257108">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27" indent="-257108">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50" indent="-257108">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17" lvl="0" indent="-255917" algn="l" defTabSz="685590" rtl="0" eaLnBrk="1" latinLnBrk="0" hangingPunct="1">
              <a:lnSpc>
                <a:spcPct val="90000"/>
              </a:lnSpc>
              <a:spcBef>
                <a:spcPct val="20000"/>
              </a:spcBef>
              <a:buSzPct val="80000"/>
              <a:buFont typeface="Arial" pitchFamily="34" charset="0"/>
              <a:buChar char="•"/>
            </a:pPr>
            <a:r>
              <a:rPr lang="en-US" smtClean="0"/>
              <a:t>Click to edit Master text styles</a:t>
            </a:r>
          </a:p>
          <a:p>
            <a:pPr marL="255917" lvl="1" indent="-255917" algn="l" defTabSz="685590" rtl="0" eaLnBrk="1" latinLnBrk="0" hangingPunct="1">
              <a:lnSpc>
                <a:spcPct val="90000"/>
              </a:lnSpc>
              <a:spcBef>
                <a:spcPct val="20000"/>
              </a:spcBef>
              <a:buSzPct val="80000"/>
              <a:buFont typeface="Arial" pitchFamily="34" charset="0"/>
              <a:buChar char="•"/>
            </a:pPr>
            <a:r>
              <a:rPr lang="en-US" smtClean="0"/>
              <a:t>Second level</a:t>
            </a:r>
          </a:p>
          <a:p>
            <a:pPr marL="255917" lvl="2" indent="-255917" algn="l" defTabSz="685590" rtl="0" eaLnBrk="1" latinLnBrk="0" hangingPunct="1">
              <a:lnSpc>
                <a:spcPct val="90000"/>
              </a:lnSpc>
              <a:spcBef>
                <a:spcPct val="20000"/>
              </a:spcBef>
              <a:buSzPct val="80000"/>
              <a:buFont typeface="Arial" pitchFamily="34" charset="0"/>
              <a:buChar char="•"/>
            </a:pPr>
            <a:r>
              <a:rPr lang="en-US" smtClean="0"/>
              <a:t>Third level</a:t>
            </a:r>
          </a:p>
          <a:p>
            <a:pPr marL="255917" lvl="3" indent="-255917" algn="l" defTabSz="685590" rtl="0" eaLnBrk="1" latinLnBrk="0" hangingPunct="1">
              <a:lnSpc>
                <a:spcPct val="90000"/>
              </a:lnSpc>
              <a:spcBef>
                <a:spcPct val="20000"/>
              </a:spcBef>
              <a:buSzPct val="80000"/>
              <a:buFont typeface="Arial" pitchFamily="34" charset="0"/>
              <a:buChar char="•"/>
            </a:pPr>
            <a:r>
              <a:rPr lang="en-US" smtClean="0"/>
              <a:t>Fourth level</a:t>
            </a:r>
          </a:p>
          <a:p>
            <a:pPr marL="255917" lvl="4" indent="-255917" algn="l" defTabSz="68559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98570956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614"/>
            <a:ext cx="4115872" cy="332399"/>
          </a:xfrm>
        </p:spPr>
        <p:txBody>
          <a:bodyPr anchor="b"/>
          <a:lstStyle>
            <a:lvl1pPr marL="0" indent="0">
              <a:lnSpc>
                <a:spcPct val="90000"/>
              </a:lnSpc>
              <a:spcBef>
                <a:spcPts val="0"/>
              </a:spcBef>
              <a:buNone/>
              <a:defRPr sz="2400" b="0">
                <a:latin typeface="Segoe UI Light" pitchFamily="34" charset="0"/>
              </a:defRPr>
            </a:lvl1pPr>
            <a:lvl2pPr marL="342791" indent="0">
              <a:buNone/>
              <a:defRPr sz="1500" b="1"/>
            </a:lvl2pPr>
            <a:lvl3pPr marL="685590" indent="0">
              <a:buNone/>
              <a:defRPr sz="1400" b="1"/>
            </a:lvl3pPr>
            <a:lvl4pPr marL="1028384" indent="0">
              <a:buNone/>
              <a:defRPr sz="1200" b="1"/>
            </a:lvl4pPr>
            <a:lvl5pPr marL="1371181" indent="0">
              <a:buNone/>
              <a:defRPr sz="1200" b="1"/>
            </a:lvl5pPr>
            <a:lvl6pPr marL="1713969" indent="0">
              <a:buNone/>
              <a:defRPr sz="1200" b="1"/>
            </a:lvl6pPr>
            <a:lvl7pPr marL="2056769" indent="0">
              <a:buNone/>
              <a:defRPr sz="1200" b="1"/>
            </a:lvl7pPr>
            <a:lvl8pPr marL="2399564" indent="0">
              <a:buNone/>
              <a:defRPr sz="1200" b="1"/>
            </a:lvl8pPr>
            <a:lvl9pPr marL="274236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2266799"/>
            <a:ext cx="4114800" cy="1458861"/>
          </a:xfrm>
        </p:spPr>
        <p:txBody>
          <a:bodyPr/>
          <a:lstStyle>
            <a:lvl1pPr marL="302342" indent="-302342">
              <a:buSzPct val="80000"/>
              <a:buFont typeface="Arial" pitchFamily="34" charset="0"/>
              <a:buChar char="•"/>
              <a:defRPr sz="2100"/>
            </a:lvl1pPr>
            <a:lvl2pPr marL="558249" indent="-241633">
              <a:buSzPct val="80000"/>
              <a:buFont typeface="Arial" pitchFamily="34" charset="0"/>
              <a:buChar char="•"/>
              <a:defRPr sz="2100"/>
            </a:lvl2pPr>
            <a:lvl3pPr marL="770130" indent="-211874" defTabSz="772510">
              <a:buSzPct val="80000"/>
              <a:buFont typeface="Arial" pitchFamily="34" charset="0"/>
              <a:buChar char="•"/>
              <a:defRPr sz="1800"/>
            </a:lvl3pPr>
            <a:lvl4pPr marL="987950" indent="-215446">
              <a:buSzPct val="80000"/>
              <a:buFont typeface="Arial" pitchFamily="34" charset="0"/>
              <a:buChar char="•"/>
              <a:defRPr sz="1500"/>
            </a:lvl4pPr>
            <a:lvl5pPr marL="1155790" indent="-167834">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614"/>
            <a:ext cx="4115872" cy="332399"/>
          </a:xfrm>
        </p:spPr>
        <p:txBody>
          <a:bodyPr anchor="b"/>
          <a:lstStyle>
            <a:lvl1pPr marL="0" indent="0">
              <a:lnSpc>
                <a:spcPct val="90000"/>
              </a:lnSpc>
              <a:spcBef>
                <a:spcPts val="0"/>
              </a:spcBef>
              <a:buNone/>
              <a:defRPr sz="2400" b="0">
                <a:latin typeface="Segoe UI Light" pitchFamily="34" charset="0"/>
              </a:defRPr>
            </a:lvl1pPr>
            <a:lvl2pPr marL="342791" indent="0">
              <a:buNone/>
              <a:defRPr sz="1500" b="1"/>
            </a:lvl2pPr>
            <a:lvl3pPr marL="685590" indent="0">
              <a:buNone/>
              <a:defRPr sz="1400" b="1"/>
            </a:lvl3pPr>
            <a:lvl4pPr marL="1028384" indent="0">
              <a:buNone/>
              <a:defRPr sz="1200" b="1"/>
            </a:lvl4pPr>
            <a:lvl5pPr marL="1371181" indent="0">
              <a:buNone/>
              <a:defRPr sz="1200" b="1"/>
            </a:lvl5pPr>
            <a:lvl6pPr marL="1713969" indent="0">
              <a:buNone/>
              <a:defRPr sz="1200" b="1"/>
            </a:lvl6pPr>
            <a:lvl7pPr marL="2056769" indent="0">
              <a:buNone/>
              <a:defRPr sz="1200" b="1"/>
            </a:lvl7pPr>
            <a:lvl8pPr marL="2399564" indent="0">
              <a:buNone/>
              <a:defRPr sz="1200" b="1"/>
            </a:lvl8pPr>
            <a:lvl9pPr marL="274236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800"/>
            <a:ext cx="4115872" cy="1458861"/>
          </a:xfrm>
        </p:spPr>
        <p:txBody>
          <a:bodyPr/>
          <a:lstStyle>
            <a:lvl1pPr marL="222184" indent="-222184">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03" indent="-342803">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28" indent="-257108">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15" indent="-257108">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60" indent="-257108">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15" indent="-257108">
              <a:defRPr sz="1200"/>
            </a:lvl6pPr>
            <a:lvl7pPr marL="1202212" indent="-214255">
              <a:defRPr sz="1200"/>
            </a:lvl7pPr>
            <a:lvl8pPr>
              <a:defRPr sz="1200"/>
            </a:lvl8pPr>
            <a:lvl9pPr>
              <a:defRPr sz="1200"/>
            </a:lvl9pPr>
          </a:lstStyle>
          <a:p>
            <a:pPr marL="302342" lvl="0" indent="-302342" algn="l" defTabSz="685590" rtl="0" eaLnBrk="1" latinLnBrk="0" hangingPunct="1">
              <a:lnSpc>
                <a:spcPct val="90000"/>
              </a:lnSpc>
              <a:spcBef>
                <a:spcPct val="20000"/>
              </a:spcBef>
              <a:buSzPct val="80000"/>
            </a:pPr>
            <a:r>
              <a:rPr lang="en-US" smtClean="0"/>
              <a:t>Click to edit Master text styles</a:t>
            </a:r>
          </a:p>
          <a:p>
            <a:pPr marL="302342" lvl="1" indent="-302342" algn="l" defTabSz="685590" rtl="0" eaLnBrk="1" latinLnBrk="0" hangingPunct="1">
              <a:lnSpc>
                <a:spcPct val="90000"/>
              </a:lnSpc>
              <a:spcBef>
                <a:spcPct val="20000"/>
              </a:spcBef>
              <a:buSzPct val="80000"/>
            </a:pPr>
            <a:r>
              <a:rPr lang="en-US" smtClean="0"/>
              <a:t>Second level</a:t>
            </a:r>
          </a:p>
          <a:p>
            <a:pPr marL="302342" lvl="2" indent="-302342" algn="l" defTabSz="685590" rtl="0" eaLnBrk="1" latinLnBrk="0" hangingPunct="1">
              <a:lnSpc>
                <a:spcPct val="90000"/>
              </a:lnSpc>
              <a:spcBef>
                <a:spcPct val="20000"/>
              </a:spcBef>
              <a:buSzPct val="80000"/>
            </a:pPr>
            <a:r>
              <a:rPr lang="en-US" smtClean="0"/>
              <a:t>Third level</a:t>
            </a:r>
          </a:p>
          <a:p>
            <a:pPr marL="302342" lvl="3" indent="-302342" algn="l" defTabSz="685590" rtl="0" eaLnBrk="1" latinLnBrk="0" hangingPunct="1">
              <a:lnSpc>
                <a:spcPct val="90000"/>
              </a:lnSpc>
              <a:spcBef>
                <a:spcPct val="20000"/>
              </a:spcBef>
              <a:buSzPct val="80000"/>
            </a:pPr>
            <a:r>
              <a:rPr lang="en-US" smtClean="0"/>
              <a:t>Fourth level</a:t>
            </a:r>
          </a:p>
          <a:p>
            <a:pPr marL="302342" lvl="4" indent="-302342" algn="l" defTabSz="685590" rtl="0" eaLnBrk="1" latinLnBrk="0" hangingPunct="1">
              <a:lnSpc>
                <a:spcPct val="90000"/>
              </a:lnSpc>
              <a:spcBef>
                <a:spcPct val="20000"/>
              </a:spcBef>
              <a:buSzPct val="80000"/>
            </a:pPr>
            <a:r>
              <a:rPr lang="en-US" smtClean="0"/>
              <a:t>Fifth level</a:t>
            </a:r>
            <a:endParaRPr lang="en-US" dirty="0"/>
          </a:p>
        </p:txBody>
      </p:sp>
      <p:pic>
        <p:nvPicPr>
          <p:cNvPr id="8"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35195309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defRPr sz="4100"/>
            </a:lvl1pPr>
          </a:lstStyle>
          <a:p>
            <a:r>
              <a:rPr lang="en-US" smtClean="0"/>
              <a:t>Click to edit Master title style</a:t>
            </a:r>
            <a:endParaRPr lang="en-US" dirty="0"/>
          </a:p>
        </p:txBody>
      </p:sp>
      <p:pic>
        <p:nvPicPr>
          <p:cNvPr id="4" name="Picture 3"/>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6344945"/>
            <a:ext cx="1028968" cy="436856"/>
          </a:xfrm>
          <a:prstGeom prst="rect">
            <a:avLst/>
          </a:prstGeom>
        </p:spPr>
      </p:pic>
      <p:pic>
        <p:nvPicPr>
          <p:cNvPr id="5" name="Picture 3"/>
          <p:cNvPicPr>
            <a:picLocks noChangeAspect="1"/>
          </p:cNvPicPr>
          <p:nvPr userDrawn="1"/>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210008025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99924254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7"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58"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59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3" y="3571324"/>
            <a:ext cx="5210341" cy="934578"/>
          </a:xfrm>
        </p:spPr>
        <p:txBody>
          <a:bodyPr lIns="137124" tIns="137124" anchor="ctr" anchorCtr="0"/>
          <a:lstStyle>
            <a:lvl1pPr marL="430892" indent="-42851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86" indent="-257108">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590" rtl="0" eaLnBrk="1" latinLnBrk="0" hangingPunct="1">
              <a:lnSpc>
                <a:spcPct val="90000"/>
              </a:lnSpc>
              <a:spcBef>
                <a:spcPts val="0"/>
              </a:spcBef>
              <a:spcAft>
                <a:spcPts val="675"/>
              </a:spcAft>
              <a:buSzPct val="80000"/>
            </a:pPr>
            <a:r>
              <a:rPr lang="en-US" smtClean="0"/>
              <a:t>Click to edit Master text styles</a:t>
            </a:r>
          </a:p>
          <a:p>
            <a:pPr marL="2382" lvl="1" indent="0" algn="l" defTabSz="685590"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5" y="2133600"/>
            <a:ext cx="1399159"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3997"/>
            <a:endParaRPr lang="en-US" sz="1200">
              <a:solidFill>
                <a:srgbClr val="292929"/>
              </a:solidFill>
            </a:endParaRPr>
          </a:p>
        </p:txBody>
      </p:sp>
    </p:spTree>
    <p:extLst>
      <p:ext uri="{BB962C8B-B14F-4D97-AF65-F5344CB8AC3E}">
        <p14:creationId xmlns:p14="http://schemas.microsoft.com/office/powerpoint/2010/main" val="248898233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2136050"/>
            <a:ext cx="262503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36"/>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36"/>
              <a:endParaRPr lang="en-US" sz="1800">
                <a:solidFill>
                  <a:srgbClr val="292929"/>
                </a:solidFill>
              </a:endParaRPr>
            </a:p>
          </p:txBody>
        </p:sp>
      </p:grpSp>
    </p:spTree>
    <p:extLst>
      <p:ext uri="{BB962C8B-B14F-4D97-AF65-F5344CB8AC3E}">
        <p14:creationId xmlns:p14="http://schemas.microsoft.com/office/powerpoint/2010/main" val="305476082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5" y="2008094"/>
            <a:ext cx="1702251"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36"/>
            <a:endParaRPr lang="en-US" sz="1800">
              <a:solidFill>
                <a:srgbClr val="292929"/>
              </a:solidFill>
            </a:endParaRPr>
          </a:p>
        </p:txBody>
      </p:sp>
    </p:spTree>
    <p:extLst>
      <p:ext uri="{BB962C8B-B14F-4D97-AF65-F5344CB8AC3E}">
        <p14:creationId xmlns:p14="http://schemas.microsoft.com/office/powerpoint/2010/main" val="73787932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31" indent="-257175">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75" indent="-257175">
              <a:spcBef>
                <a:spcPts val="0"/>
              </a:spcBef>
              <a:spcAft>
                <a:spcPts val="300"/>
              </a:spcAft>
              <a:buFont typeface="Arial" pitchFamily="34" charset="0"/>
              <a:buChar char="•"/>
              <a:defRPr/>
            </a:lvl5pPr>
            <a:lvl6pPr marL="775097" indent="-257175">
              <a:buFont typeface="Arial" pitchFamily="34" charset="0"/>
              <a:buChar char="•"/>
              <a:defRPr sz="1800">
                <a:gradFill>
                  <a:gsLst>
                    <a:gs pos="0">
                      <a:srgbClr val="595959"/>
                    </a:gs>
                    <a:gs pos="86000">
                      <a:srgbClr val="595959"/>
                    </a:gs>
                  </a:gsLst>
                  <a:lin ang="5400000" scaled="0"/>
                </a:gradFill>
              </a:defRPr>
            </a:lvl6pPr>
            <a:lvl7pPr marL="941785" indent="-169069">
              <a:defRPr>
                <a:gradFill>
                  <a:gsLst>
                    <a:gs pos="0">
                      <a:srgbClr val="595959"/>
                    </a:gs>
                    <a:gs pos="86000">
                      <a:srgbClr val="595959"/>
                    </a:gs>
                  </a:gsLst>
                  <a:lin ang="5400000" scaled="0"/>
                </a:gradFill>
              </a:defRPr>
            </a:lvl7pPr>
            <a:lvl8pPr marL="1115616" indent="-173831">
              <a:defRPr>
                <a:gradFill>
                  <a:gsLst>
                    <a:gs pos="0">
                      <a:srgbClr val="595959"/>
                    </a:gs>
                    <a:gs pos="86000">
                      <a:srgbClr val="595959"/>
                    </a:gs>
                  </a:gsLst>
                  <a:lin ang="5400000" scaled="0"/>
                </a:gradFill>
              </a:defRPr>
            </a:lvl8pPr>
          </a:lstStyle>
          <a:p>
            <a:pPr marL="259556" lvl="0" indent="-259556" algn="l" defTabSz="685772" rtl="0" eaLnBrk="1" latinLnBrk="0" hangingPunct="1">
              <a:lnSpc>
                <a:spcPct val="90000"/>
              </a:lnSpc>
              <a:spcBef>
                <a:spcPct val="20000"/>
              </a:spcBef>
              <a:buSzPct val="90000"/>
              <a:buFont typeface="Arial" pitchFamily="34" charset="0"/>
              <a:buChar char="•"/>
            </a:pPr>
            <a:r>
              <a:rPr lang="en-US" smtClean="0"/>
              <a:t>Click to edit Master text styles</a:t>
            </a:r>
          </a:p>
          <a:p>
            <a:pPr marL="259556" lvl="1" indent="-259556" algn="l" defTabSz="685772" rtl="0" eaLnBrk="1" latinLnBrk="0" hangingPunct="1">
              <a:lnSpc>
                <a:spcPct val="90000"/>
              </a:lnSpc>
              <a:spcBef>
                <a:spcPct val="20000"/>
              </a:spcBef>
              <a:buSzPct val="90000"/>
              <a:buFont typeface="Arial" pitchFamily="34" charset="0"/>
              <a:buChar char="•"/>
            </a:pPr>
            <a:r>
              <a:rPr lang="en-US" smtClean="0"/>
              <a:t>Second level</a:t>
            </a:r>
          </a:p>
          <a:p>
            <a:pPr marL="259556" lvl="2" indent="-259556" algn="l" defTabSz="685772" rtl="0" eaLnBrk="1" latinLnBrk="0" hangingPunct="1">
              <a:lnSpc>
                <a:spcPct val="90000"/>
              </a:lnSpc>
              <a:spcBef>
                <a:spcPct val="20000"/>
              </a:spcBef>
              <a:buSzPct val="90000"/>
              <a:buFont typeface="Arial" pitchFamily="34" charset="0"/>
              <a:buChar char="•"/>
            </a:pPr>
            <a:r>
              <a:rPr lang="en-US" smtClean="0"/>
              <a:t>Third level</a:t>
            </a:r>
          </a:p>
          <a:p>
            <a:pPr marL="259556" lvl="3" indent="-259556" algn="l" defTabSz="685772" rtl="0" eaLnBrk="1" latinLnBrk="0" hangingPunct="1">
              <a:lnSpc>
                <a:spcPct val="90000"/>
              </a:lnSpc>
              <a:spcBef>
                <a:spcPct val="20000"/>
              </a:spcBef>
              <a:buSzPct val="90000"/>
              <a:buFont typeface="Arial" pitchFamily="34" charset="0"/>
              <a:buChar char="•"/>
            </a:pPr>
            <a:r>
              <a:rPr lang="en-US" smtClean="0"/>
              <a:t>Fourth level</a:t>
            </a:r>
          </a:p>
          <a:p>
            <a:pPr marL="259556" lvl="4" indent="-259556" algn="l" defTabSz="68577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6"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19896628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4" y="2242944"/>
            <a:ext cx="2383306"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grpSp>
    </p:spTree>
    <p:extLst>
      <p:ext uri="{BB962C8B-B14F-4D97-AF65-F5344CB8AC3E}">
        <p14:creationId xmlns:p14="http://schemas.microsoft.com/office/powerpoint/2010/main" val="245789538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6" y="1932606"/>
            <a:ext cx="2260588"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36"/>
            <a:endParaRPr lang="en-US" sz="1200">
              <a:solidFill>
                <a:srgbClr val="292929"/>
              </a:solidFill>
            </a:endParaRPr>
          </a:p>
        </p:txBody>
      </p:sp>
    </p:spTree>
    <p:extLst>
      <p:ext uri="{BB962C8B-B14F-4D97-AF65-F5344CB8AC3E}">
        <p14:creationId xmlns:p14="http://schemas.microsoft.com/office/powerpoint/2010/main" val="26260167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6"/>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6"/>
              <a:endParaRPr lang="en-US" sz="1800">
                <a:solidFill>
                  <a:srgbClr val="292929"/>
                </a:solidFill>
              </a:endParaRPr>
            </a:p>
          </p:txBody>
        </p:sp>
      </p:grpSp>
    </p:spTree>
    <p:extLst>
      <p:ext uri="{BB962C8B-B14F-4D97-AF65-F5344CB8AC3E}">
        <p14:creationId xmlns:p14="http://schemas.microsoft.com/office/powerpoint/2010/main" val="349186988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9" y="1905002"/>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4"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481711" y="6277101"/>
            <a:ext cx="2507213" cy="291353"/>
          </a:xfrm>
          <a:prstGeom prst="rect">
            <a:avLst/>
          </a:prstGeom>
        </p:spPr>
      </p:pic>
    </p:spTree>
    <p:extLst>
      <p:ext uri="{BB962C8B-B14F-4D97-AF65-F5344CB8AC3E}">
        <p14:creationId xmlns:p14="http://schemas.microsoft.com/office/powerpoint/2010/main" val="69960920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3140275"/>
            <a:ext cx="2660550" cy="577452"/>
          </a:xfrm>
          <a:prstGeom prst="rect">
            <a:avLst/>
          </a:prstGeom>
          <a:noFill/>
          <a:ln>
            <a:noFill/>
          </a:ln>
        </p:spPr>
      </p:pic>
      <p:sp>
        <p:nvSpPr>
          <p:cNvPr id="3" name="Text Box 3"/>
          <p:cNvSpPr txBox="1">
            <a:spLocks noChangeArrowheads="1"/>
          </p:cNvSpPr>
          <p:nvPr/>
        </p:nvSpPr>
        <p:spPr bwMode="blackWhite">
          <a:xfrm>
            <a:off x="381000" y="6083576"/>
            <a:ext cx="8382000" cy="300054"/>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392"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392"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80346478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4" y="289271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59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434341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59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7" name="Picture 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8" y="228602"/>
            <a:ext cx="1873858" cy="290339"/>
          </a:xfrm>
          <a:prstGeom prst="rect">
            <a:avLst/>
          </a:prstGeom>
        </p:spPr>
      </p:pic>
      <p:pic>
        <p:nvPicPr>
          <p:cNvPr id="6" name="Picture 25" descr="Microsoft logo and tagline"/>
          <p:cNvPicPr>
            <a:picLocks noChangeAspect="1" noChangeArrowheads="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63"/>
            <a:ext cx="1596068" cy="268367"/>
          </a:xfrm>
          <a:prstGeom prst="rect">
            <a:avLst/>
          </a:prstGeom>
          <a:noFill/>
          <a:ln>
            <a:noFill/>
          </a:ln>
        </p:spPr>
      </p:pic>
    </p:spTree>
    <p:extLst>
      <p:ext uri="{BB962C8B-B14F-4D97-AF65-F5344CB8AC3E}">
        <p14:creationId xmlns:p14="http://schemas.microsoft.com/office/powerpoint/2010/main" val="326596849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183" indent="-345183">
              <a:buClr>
                <a:srgbClr val="FFFFFF"/>
              </a:buClr>
              <a:buSzPct val="70000"/>
              <a:buFontTx/>
              <a:buBlip>
                <a:blip r:embed="rId2"/>
              </a:buBlip>
              <a:defRPr>
                <a:gradFill>
                  <a:gsLst>
                    <a:gs pos="0">
                      <a:srgbClr val="FFFFFF"/>
                    </a:gs>
                    <a:gs pos="86000">
                      <a:srgbClr val="FFFFFF"/>
                    </a:gs>
                  </a:gsLst>
                  <a:lin ang="5400000" scaled="0"/>
                </a:gradFill>
              </a:defRPr>
            </a:lvl1pPr>
            <a:lvl2pPr marL="641575" indent="-296390">
              <a:buClr>
                <a:srgbClr val="FFFFFF"/>
              </a:buClr>
              <a:buSzPct val="70000"/>
              <a:buFontTx/>
              <a:buBlip>
                <a:blip r:embed="rId2"/>
              </a:buBlip>
              <a:defRPr>
                <a:gradFill>
                  <a:gsLst>
                    <a:gs pos="0">
                      <a:srgbClr val="FFFFFF"/>
                    </a:gs>
                    <a:gs pos="86000">
                      <a:srgbClr val="FFFFFF"/>
                    </a:gs>
                  </a:gsLst>
                  <a:lin ang="5400000" scaled="0"/>
                </a:gradFill>
              </a:defRPr>
            </a:lvl2pPr>
            <a:lvl3pPr marL="943918" indent="-302342">
              <a:buClr>
                <a:srgbClr val="FFFFFF"/>
              </a:buClr>
              <a:buSzPct val="70000"/>
              <a:buFontTx/>
              <a:buBlip>
                <a:blip r:embed="rId2"/>
              </a:buBlip>
              <a:defRPr>
                <a:gradFill>
                  <a:gsLst>
                    <a:gs pos="0">
                      <a:srgbClr val="FFFFFF"/>
                    </a:gs>
                    <a:gs pos="86000">
                      <a:srgbClr val="FFFFFF"/>
                    </a:gs>
                  </a:gsLst>
                  <a:lin ang="5400000" scaled="0"/>
                </a:gradFill>
              </a:defRPr>
            </a:lvl3pPr>
            <a:lvl4pPr marL="1203396" indent="-259486">
              <a:buClr>
                <a:srgbClr val="FFFFFF"/>
              </a:buClr>
              <a:buSzPct val="70000"/>
              <a:buFontTx/>
              <a:buBlip>
                <a:blip r:embed="rId2"/>
              </a:buBlip>
              <a:defRPr>
                <a:gradFill>
                  <a:gsLst>
                    <a:gs pos="0">
                      <a:srgbClr val="FFFFFF"/>
                    </a:gs>
                    <a:gs pos="86000">
                      <a:srgbClr val="FFFFFF"/>
                    </a:gs>
                  </a:gsLst>
                  <a:lin ang="5400000" scaled="0"/>
                </a:gradFill>
              </a:defRPr>
            </a:lvl4pPr>
            <a:lvl5pPr marL="1455751" indent="-2523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214540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183" indent="-345183">
              <a:buClr>
                <a:srgbClr val="FFFFFF"/>
              </a:buClr>
              <a:buSzPct val="70000"/>
              <a:buFontTx/>
              <a:buBlip>
                <a:blip r:embed="rId2"/>
              </a:buBlip>
              <a:defRPr>
                <a:gradFill>
                  <a:gsLst>
                    <a:gs pos="0">
                      <a:srgbClr val="FFFFFF"/>
                    </a:gs>
                    <a:gs pos="86000">
                      <a:srgbClr val="FFFFFF"/>
                    </a:gs>
                  </a:gsLst>
                  <a:lin ang="5400000" scaled="0"/>
                </a:gradFill>
              </a:defRPr>
            </a:lvl1pPr>
            <a:lvl2pPr marL="641575" indent="-296390">
              <a:buClr>
                <a:srgbClr val="FFFFFF"/>
              </a:buClr>
              <a:buSzPct val="70000"/>
              <a:buFontTx/>
              <a:buBlip>
                <a:blip r:embed="rId2"/>
              </a:buBlip>
              <a:defRPr>
                <a:gradFill>
                  <a:gsLst>
                    <a:gs pos="0">
                      <a:srgbClr val="FFFFFF"/>
                    </a:gs>
                    <a:gs pos="86000">
                      <a:srgbClr val="FFFFFF"/>
                    </a:gs>
                  </a:gsLst>
                  <a:lin ang="5400000" scaled="0"/>
                </a:gradFill>
              </a:defRPr>
            </a:lvl2pPr>
            <a:lvl3pPr marL="943918" indent="-302342">
              <a:buClr>
                <a:srgbClr val="FFFFFF"/>
              </a:buClr>
              <a:buSzPct val="70000"/>
              <a:buFontTx/>
              <a:buBlip>
                <a:blip r:embed="rId2"/>
              </a:buBlip>
              <a:defRPr>
                <a:gradFill>
                  <a:gsLst>
                    <a:gs pos="0">
                      <a:srgbClr val="FFFFFF"/>
                    </a:gs>
                    <a:gs pos="86000">
                      <a:srgbClr val="FFFFFF"/>
                    </a:gs>
                  </a:gsLst>
                  <a:lin ang="5400000" scaled="0"/>
                </a:gradFill>
              </a:defRPr>
            </a:lvl3pPr>
            <a:lvl4pPr marL="1203396" indent="-259486">
              <a:buClr>
                <a:srgbClr val="FFFFFF"/>
              </a:buClr>
              <a:buSzPct val="70000"/>
              <a:buFontTx/>
              <a:buBlip>
                <a:blip r:embed="rId2"/>
              </a:buBlip>
              <a:defRPr>
                <a:gradFill>
                  <a:gsLst>
                    <a:gs pos="0">
                      <a:srgbClr val="FFFFFF"/>
                    </a:gs>
                    <a:gs pos="86000">
                      <a:srgbClr val="FFFFFF"/>
                    </a:gs>
                  </a:gsLst>
                  <a:lin ang="5400000" scaled="0"/>
                </a:gradFill>
              </a:defRPr>
            </a:lvl4pPr>
            <a:lvl5pPr marL="1455751" indent="-2523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7"/>
            <a:ext cx="9144001" cy="619125"/>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9167730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1583510"/>
          </a:xfrm>
          <a:prstGeom prst="rect">
            <a:avLst/>
          </a:prstGeom>
        </p:spPr>
        <p:txBody>
          <a:bodyPr/>
          <a:lstStyle>
            <a:lvl1pPr marL="213110" indent="-213110">
              <a:buFont typeface="Wingdings" pitchFamily="2" charset="2"/>
              <a:buChar char=""/>
              <a:defRPr sz="3000"/>
            </a:lvl1pPr>
            <a:lvl2pPr marL="388121" indent="-175012">
              <a:buFont typeface="Wingdings" pitchFamily="2" charset="2"/>
              <a:buChar char=""/>
              <a:defRPr>
                <a:latin typeface="+mn-lt"/>
              </a:defRPr>
            </a:lvl2pPr>
            <a:lvl3pPr marL="555990" indent="-167869">
              <a:buFont typeface="Wingdings" pitchFamily="2" charset="2"/>
              <a:buChar char=""/>
              <a:tabLst/>
              <a:defRPr>
                <a:latin typeface="+mn-lt"/>
              </a:defRPr>
            </a:lvl3pPr>
            <a:lvl4pPr marL="685760" indent="-129770">
              <a:buFont typeface="Wingdings" pitchFamily="2" charset="2"/>
              <a:buChar char=""/>
              <a:defRPr>
                <a:latin typeface="+mn-lt"/>
              </a:defRPr>
            </a:lvl4pPr>
            <a:lvl5pPr marL="815531" indent="-129770">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64076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3" y="2358842"/>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3" y="3425827"/>
            <a:ext cx="7680340" cy="49859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7912738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1832809"/>
          </a:xfrm>
        </p:spPr>
        <p:txBody>
          <a:bodyPr/>
          <a:lstStyle>
            <a:lvl1pPr marL="255985" indent="-255985">
              <a:lnSpc>
                <a:spcPct val="90000"/>
              </a:lnSpc>
              <a:buSzPct val="80000"/>
              <a:buFont typeface="Arial" pitchFamily="34" charset="0"/>
              <a:buChar char="•"/>
              <a:defRPr sz="2400"/>
            </a:lvl1pPr>
            <a:lvl2pPr marL="470297" indent="-214313">
              <a:lnSpc>
                <a:spcPct val="90000"/>
              </a:lnSpc>
              <a:buSzPct val="80000"/>
              <a:buFont typeface="Arial" pitchFamily="34" charset="0"/>
              <a:buChar char="•"/>
              <a:defRPr sz="2100"/>
            </a:lvl2pPr>
            <a:lvl3pPr marL="685800" indent="-215504">
              <a:lnSpc>
                <a:spcPct val="90000"/>
              </a:lnSpc>
              <a:buSzPct val="80000"/>
              <a:buFont typeface="Arial" pitchFamily="34" charset="0"/>
              <a:buChar char="•"/>
              <a:defRPr sz="1800"/>
            </a:lvl3pPr>
            <a:lvl4pPr marL="1284685" indent="-169069">
              <a:lnSpc>
                <a:spcPct val="90000"/>
              </a:lnSpc>
              <a:buSzPct val="80000"/>
              <a:buFont typeface="Arial" pitchFamily="34" charset="0"/>
              <a:buChar char="•"/>
              <a:defRPr sz="1500"/>
            </a:lvl4pPr>
            <a:lvl5pPr marL="1458516" indent="-173831">
              <a:lnSpc>
                <a:spcPct val="90000"/>
              </a:lnSpc>
              <a:buSzPct val="80000"/>
              <a:buFont typeface="Arial" pitchFamily="34" charset="0"/>
              <a:buChar char="•"/>
              <a:defRPr sz="15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900"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85" indent="-342900">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72" indent="-257175">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91" indent="-257175">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60" indent="-257175">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350"/>
            </a:lvl6pPr>
            <a:lvl7pPr>
              <a:defRPr sz="1350"/>
            </a:lvl7pPr>
            <a:lvl8pPr>
              <a:defRPr sz="1350"/>
            </a:lvl8pPr>
            <a:lvl9pPr>
              <a:defRPr sz="1350"/>
            </a:lvl9pPr>
          </a:lstStyle>
          <a:p>
            <a:pPr marL="255985" lvl="0" indent="-255985" algn="l" defTabSz="685772" rtl="0" eaLnBrk="1" latinLnBrk="0" hangingPunct="1">
              <a:lnSpc>
                <a:spcPct val="90000"/>
              </a:lnSpc>
              <a:spcBef>
                <a:spcPct val="20000"/>
              </a:spcBef>
              <a:buSzPct val="80000"/>
              <a:buFont typeface="Arial" pitchFamily="34" charset="0"/>
              <a:buChar char="•"/>
            </a:pPr>
            <a:r>
              <a:rPr lang="en-US" smtClean="0"/>
              <a:t>Click to edit Master text styles</a:t>
            </a:r>
          </a:p>
          <a:p>
            <a:pPr marL="255985" lvl="1" indent="-255985" algn="l" defTabSz="685772" rtl="0" eaLnBrk="1" latinLnBrk="0" hangingPunct="1">
              <a:lnSpc>
                <a:spcPct val="90000"/>
              </a:lnSpc>
              <a:spcBef>
                <a:spcPct val="20000"/>
              </a:spcBef>
              <a:buSzPct val="80000"/>
              <a:buFont typeface="Arial" pitchFamily="34" charset="0"/>
              <a:buChar char="•"/>
            </a:pPr>
            <a:r>
              <a:rPr lang="en-US" smtClean="0"/>
              <a:t>Second level</a:t>
            </a:r>
          </a:p>
          <a:p>
            <a:pPr marL="255985" lvl="2" indent="-255985" algn="l" defTabSz="685772" rtl="0" eaLnBrk="1" latinLnBrk="0" hangingPunct="1">
              <a:lnSpc>
                <a:spcPct val="90000"/>
              </a:lnSpc>
              <a:spcBef>
                <a:spcPct val="20000"/>
              </a:spcBef>
              <a:buSzPct val="80000"/>
              <a:buFont typeface="Arial" pitchFamily="34" charset="0"/>
              <a:buChar char="•"/>
            </a:pPr>
            <a:r>
              <a:rPr lang="en-US" smtClean="0"/>
              <a:t>Third level</a:t>
            </a:r>
          </a:p>
          <a:p>
            <a:pPr marL="255985" lvl="3" indent="-255985" algn="l" defTabSz="685772" rtl="0" eaLnBrk="1" latinLnBrk="0" hangingPunct="1">
              <a:lnSpc>
                <a:spcPct val="90000"/>
              </a:lnSpc>
              <a:spcBef>
                <a:spcPct val="20000"/>
              </a:spcBef>
              <a:buSzPct val="80000"/>
              <a:buFont typeface="Arial" pitchFamily="34" charset="0"/>
              <a:buChar char="•"/>
            </a:pPr>
            <a:r>
              <a:rPr lang="en-US" smtClean="0"/>
              <a:t>Fourth level</a:t>
            </a:r>
          </a:p>
          <a:p>
            <a:pPr marL="255985" lvl="4" indent="-255985" algn="l" defTabSz="68577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272623725"/>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6" y="2234115"/>
            <a:ext cx="6281777" cy="1359196"/>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7" y="4612355"/>
            <a:ext cx="4091815" cy="858697"/>
          </a:xfrm>
        </p:spPr>
        <p:txBody>
          <a:bodyPr/>
          <a:lstStyle>
            <a:lvl1pPr marL="0" indent="0">
              <a:buFont typeface="Arial" pitchFamily="34" charset="0"/>
              <a:buNone/>
              <a:defRPr sz="1800">
                <a:solidFill>
                  <a:schemeClr val="bg1">
                    <a:alpha val="98000"/>
                  </a:schemeClr>
                </a:solidFill>
                <a:latin typeface="+mj-lt"/>
              </a:defRPr>
            </a:lvl1pPr>
            <a:lvl2pPr marL="345183" indent="0">
              <a:buFont typeface="Arial" pitchFamily="34" charset="0"/>
              <a:buNone/>
              <a:defRPr/>
            </a:lvl2pPr>
            <a:lvl3pPr marL="641575" indent="0">
              <a:buFont typeface="Arial" pitchFamily="34" charset="0"/>
              <a:buNone/>
              <a:defRPr/>
            </a:lvl3pPr>
            <a:lvl4pPr marL="943918" indent="0">
              <a:buFont typeface="Arial" pitchFamily="34" charset="0"/>
              <a:buNone/>
              <a:defRPr/>
            </a:lvl4pPr>
            <a:lvl5pPr marL="12033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7" cy="290339"/>
          </a:xfrm>
          <a:prstGeom prst="rect">
            <a:avLst/>
          </a:prstGeom>
        </p:spPr>
      </p:pic>
    </p:spTree>
    <p:extLst>
      <p:ext uri="{BB962C8B-B14F-4D97-AF65-F5344CB8AC3E}">
        <p14:creationId xmlns:p14="http://schemas.microsoft.com/office/powerpoint/2010/main" val="369714564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18" indent="-30234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396" indent="-2594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51" indent="-2523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6"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256685379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lgn="l" defTabSz="68559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597" indent="-257108">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08" indent="-257108">
              <a:spcBef>
                <a:spcPts val="0"/>
              </a:spcBef>
              <a:spcAft>
                <a:spcPts val="300"/>
              </a:spcAft>
              <a:buFont typeface="Arial" pitchFamily="34" charset="0"/>
              <a:buChar char="•"/>
              <a:defRPr/>
            </a:lvl5pPr>
            <a:lvl6pPr marL="774887" indent="-257108">
              <a:buFont typeface="Arial" pitchFamily="34" charset="0"/>
              <a:buChar char="•"/>
              <a:defRPr sz="1800">
                <a:gradFill>
                  <a:gsLst>
                    <a:gs pos="0">
                      <a:srgbClr val="595959"/>
                    </a:gs>
                    <a:gs pos="86000">
                      <a:srgbClr val="595959"/>
                    </a:gs>
                  </a:gsLst>
                  <a:lin ang="5400000" scaled="0"/>
                </a:gradFill>
              </a:defRPr>
            </a:lvl6pPr>
            <a:lvl7pPr marL="941536" indent="-169024">
              <a:defRPr>
                <a:gradFill>
                  <a:gsLst>
                    <a:gs pos="0">
                      <a:srgbClr val="595959"/>
                    </a:gs>
                    <a:gs pos="86000">
                      <a:srgbClr val="595959"/>
                    </a:gs>
                  </a:gsLst>
                  <a:lin ang="5400000" scaled="0"/>
                </a:gradFill>
              </a:defRPr>
            </a:lvl7pPr>
            <a:lvl8pPr marL="1115318" indent="-173783">
              <a:defRPr>
                <a:gradFill>
                  <a:gsLst>
                    <a:gs pos="0">
                      <a:srgbClr val="595959"/>
                    </a:gs>
                    <a:gs pos="86000">
                      <a:srgbClr val="595959"/>
                    </a:gs>
                  </a:gsLst>
                  <a:lin ang="5400000" scaled="0"/>
                </a:gradFill>
              </a:defRPr>
            </a:lvl8pPr>
          </a:lstStyle>
          <a:p>
            <a:pPr marL="259486" lvl="0" indent="-259486" algn="l" defTabSz="685590" rtl="0" eaLnBrk="1" latinLnBrk="0" hangingPunct="1">
              <a:lnSpc>
                <a:spcPct val="90000"/>
              </a:lnSpc>
              <a:spcBef>
                <a:spcPct val="20000"/>
              </a:spcBef>
              <a:buSzPct val="90000"/>
              <a:buFont typeface="Arial" pitchFamily="34" charset="0"/>
              <a:buChar char="•"/>
            </a:pPr>
            <a:r>
              <a:rPr lang="en-US" smtClean="0"/>
              <a:t>Click to edit Master text styles</a:t>
            </a:r>
          </a:p>
          <a:p>
            <a:pPr marL="259486" lvl="1" indent="-259486" algn="l" defTabSz="685590" rtl="0" eaLnBrk="1" latinLnBrk="0" hangingPunct="1">
              <a:lnSpc>
                <a:spcPct val="90000"/>
              </a:lnSpc>
              <a:spcBef>
                <a:spcPct val="20000"/>
              </a:spcBef>
              <a:buSzPct val="90000"/>
              <a:buFont typeface="Arial" pitchFamily="34" charset="0"/>
              <a:buChar char="•"/>
            </a:pPr>
            <a:r>
              <a:rPr lang="en-US" smtClean="0"/>
              <a:t>Second level</a:t>
            </a:r>
          </a:p>
          <a:p>
            <a:pPr marL="259486" lvl="2" indent="-259486" algn="l" defTabSz="685590" rtl="0" eaLnBrk="1" latinLnBrk="0" hangingPunct="1">
              <a:lnSpc>
                <a:spcPct val="90000"/>
              </a:lnSpc>
              <a:spcBef>
                <a:spcPct val="20000"/>
              </a:spcBef>
              <a:buSzPct val="90000"/>
              <a:buFont typeface="Arial" pitchFamily="34" charset="0"/>
              <a:buChar char="•"/>
            </a:pPr>
            <a:r>
              <a:rPr lang="en-US" smtClean="0"/>
              <a:t>Third level</a:t>
            </a:r>
          </a:p>
          <a:p>
            <a:pPr marL="259486" lvl="3" indent="-259486" algn="l" defTabSz="685590" rtl="0" eaLnBrk="1" latinLnBrk="0" hangingPunct="1">
              <a:lnSpc>
                <a:spcPct val="90000"/>
              </a:lnSpc>
              <a:spcBef>
                <a:spcPct val="20000"/>
              </a:spcBef>
              <a:buSzPct val="90000"/>
              <a:buFont typeface="Arial" pitchFamily="34" charset="0"/>
              <a:buChar char="•"/>
            </a:pPr>
            <a:r>
              <a:rPr lang="en-US" smtClean="0"/>
              <a:t>Fourth level</a:t>
            </a:r>
          </a:p>
          <a:p>
            <a:pPr marL="259486" lvl="4" indent="-259486" algn="l" defTabSz="68559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6"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425140800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1"/>
            <a:ext cx="4115872" cy="1832809"/>
          </a:xfrm>
        </p:spPr>
        <p:txBody>
          <a:bodyPr/>
          <a:lstStyle>
            <a:lvl1pPr marL="255917" indent="-255917">
              <a:lnSpc>
                <a:spcPct val="90000"/>
              </a:lnSpc>
              <a:buSzPct val="80000"/>
              <a:buFont typeface="Arial" pitchFamily="34" charset="0"/>
              <a:buChar char="•"/>
              <a:defRPr sz="2400"/>
            </a:lvl1pPr>
            <a:lvl2pPr marL="470172" indent="-214255">
              <a:lnSpc>
                <a:spcPct val="90000"/>
              </a:lnSpc>
              <a:buSzPct val="80000"/>
              <a:buFont typeface="Arial" pitchFamily="34" charset="0"/>
              <a:buChar char="•"/>
              <a:defRPr sz="2100"/>
            </a:lvl2pPr>
            <a:lvl3pPr marL="685617" indent="-215446">
              <a:lnSpc>
                <a:spcPct val="90000"/>
              </a:lnSpc>
              <a:buSzPct val="80000"/>
              <a:buFont typeface="Arial" pitchFamily="34" charset="0"/>
              <a:buChar char="•"/>
              <a:defRPr sz="1800"/>
            </a:lvl3pPr>
            <a:lvl4pPr marL="1284340" indent="-169024">
              <a:lnSpc>
                <a:spcPct val="90000"/>
              </a:lnSpc>
              <a:buSzPct val="80000"/>
              <a:buFont typeface="Arial" pitchFamily="34" charset="0"/>
              <a:buChar char="•"/>
              <a:defRPr sz="1500"/>
            </a:lvl4pPr>
            <a:lvl5pPr marL="1458125" indent="-173783">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803" indent="-342803">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25" indent="-342803">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80" indent="-257108">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27" indent="-257108">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50" indent="-257108">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17" lvl="0" indent="-255917" algn="l" defTabSz="685590" rtl="0" eaLnBrk="1" latinLnBrk="0" hangingPunct="1">
              <a:lnSpc>
                <a:spcPct val="90000"/>
              </a:lnSpc>
              <a:spcBef>
                <a:spcPct val="20000"/>
              </a:spcBef>
              <a:buSzPct val="80000"/>
              <a:buFont typeface="Arial" pitchFamily="34" charset="0"/>
              <a:buChar char="•"/>
            </a:pPr>
            <a:r>
              <a:rPr lang="en-US" smtClean="0"/>
              <a:t>Click to edit Master text styles</a:t>
            </a:r>
          </a:p>
          <a:p>
            <a:pPr marL="255917" lvl="1" indent="-255917" algn="l" defTabSz="685590" rtl="0" eaLnBrk="1" latinLnBrk="0" hangingPunct="1">
              <a:lnSpc>
                <a:spcPct val="90000"/>
              </a:lnSpc>
              <a:spcBef>
                <a:spcPct val="20000"/>
              </a:spcBef>
              <a:buSzPct val="80000"/>
              <a:buFont typeface="Arial" pitchFamily="34" charset="0"/>
              <a:buChar char="•"/>
            </a:pPr>
            <a:r>
              <a:rPr lang="en-US" smtClean="0"/>
              <a:t>Second level</a:t>
            </a:r>
          </a:p>
          <a:p>
            <a:pPr marL="255917" lvl="2" indent="-255917" algn="l" defTabSz="685590" rtl="0" eaLnBrk="1" latinLnBrk="0" hangingPunct="1">
              <a:lnSpc>
                <a:spcPct val="90000"/>
              </a:lnSpc>
              <a:spcBef>
                <a:spcPct val="20000"/>
              </a:spcBef>
              <a:buSzPct val="80000"/>
              <a:buFont typeface="Arial" pitchFamily="34" charset="0"/>
              <a:buChar char="•"/>
            </a:pPr>
            <a:r>
              <a:rPr lang="en-US" smtClean="0"/>
              <a:t>Third level</a:t>
            </a:r>
          </a:p>
          <a:p>
            <a:pPr marL="255917" lvl="3" indent="-255917" algn="l" defTabSz="685590" rtl="0" eaLnBrk="1" latinLnBrk="0" hangingPunct="1">
              <a:lnSpc>
                <a:spcPct val="90000"/>
              </a:lnSpc>
              <a:spcBef>
                <a:spcPct val="20000"/>
              </a:spcBef>
              <a:buSzPct val="80000"/>
              <a:buFont typeface="Arial" pitchFamily="34" charset="0"/>
              <a:buChar char="•"/>
            </a:pPr>
            <a:r>
              <a:rPr lang="en-US" smtClean="0"/>
              <a:t>Fourth level</a:t>
            </a:r>
          </a:p>
          <a:p>
            <a:pPr marL="255917" lvl="4" indent="-255917" algn="l" defTabSz="68559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406107252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614"/>
            <a:ext cx="4115872" cy="332399"/>
          </a:xfrm>
        </p:spPr>
        <p:txBody>
          <a:bodyPr anchor="b"/>
          <a:lstStyle>
            <a:lvl1pPr marL="0" indent="0">
              <a:lnSpc>
                <a:spcPct val="90000"/>
              </a:lnSpc>
              <a:spcBef>
                <a:spcPts val="0"/>
              </a:spcBef>
              <a:buNone/>
              <a:defRPr sz="2400" b="0">
                <a:latin typeface="Segoe UI Light" pitchFamily="34" charset="0"/>
              </a:defRPr>
            </a:lvl1pPr>
            <a:lvl2pPr marL="342791" indent="0">
              <a:buNone/>
              <a:defRPr sz="1500" b="1"/>
            </a:lvl2pPr>
            <a:lvl3pPr marL="685590" indent="0">
              <a:buNone/>
              <a:defRPr sz="1400" b="1"/>
            </a:lvl3pPr>
            <a:lvl4pPr marL="1028384" indent="0">
              <a:buNone/>
              <a:defRPr sz="1200" b="1"/>
            </a:lvl4pPr>
            <a:lvl5pPr marL="1371181" indent="0">
              <a:buNone/>
              <a:defRPr sz="1200" b="1"/>
            </a:lvl5pPr>
            <a:lvl6pPr marL="1713969" indent="0">
              <a:buNone/>
              <a:defRPr sz="1200" b="1"/>
            </a:lvl6pPr>
            <a:lvl7pPr marL="2056769" indent="0">
              <a:buNone/>
              <a:defRPr sz="1200" b="1"/>
            </a:lvl7pPr>
            <a:lvl8pPr marL="2399564" indent="0">
              <a:buNone/>
              <a:defRPr sz="1200" b="1"/>
            </a:lvl8pPr>
            <a:lvl9pPr marL="274236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2266799"/>
            <a:ext cx="4114800" cy="1458861"/>
          </a:xfrm>
        </p:spPr>
        <p:txBody>
          <a:bodyPr/>
          <a:lstStyle>
            <a:lvl1pPr marL="302342" indent="-302342">
              <a:buSzPct val="80000"/>
              <a:buFont typeface="Arial" pitchFamily="34" charset="0"/>
              <a:buChar char="•"/>
              <a:defRPr sz="2100"/>
            </a:lvl1pPr>
            <a:lvl2pPr marL="558249" indent="-241633">
              <a:buSzPct val="80000"/>
              <a:buFont typeface="Arial" pitchFamily="34" charset="0"/>
              <a:buChar char="•"/>
              <a:defRPr sz="2100"/>
            </a:lvl2pPr>
            <a:lvl3pPr marL="770130" indent="-211874" defTabSz="772510">
              <a:buSzPct val="80000"/>
              <a:buFont typeface="Arial" pitchFamily="34" charset="0"/>
              <a:buChar char="•"/>
              <a:defRPr sz="1800"/>
            </a:lvl3pPr>
            <a:lvl4pPr marL="987950" indent="-215446">
              <a:buSzPct val="80000"/>
              <a:buFont typeface="Arial" pitchFamily="34" charset="0"/>
              <a:buChar char="•"/>
              <a:defRPr sz="1500"/>
            </a:lvl4pPr>
            <a:lvl5pPr marL="1155790" indent="-167834">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614"/>
            <a:ext cx="4115872" cy="332399"/>
          </a:xfrm>
        </p:spPr>
        <p:txBody>
          <a:bodyPr anchor="b"/>
          <a:lstStyle>
            <a:lvl1pPr marL="0" indent="0">
              <a:lnSpc>
                <a:spcPct val="90000"/>
              </a:lnSpc>
              <a:spcBef>
                <a:spcPts val="0"/>
              </a:spcBef>
              <a:buNone/>
              <a:defRPr sz="2400" b="0">
                <a:latin typeface="Segoe UI Light" pitchFamily="34" charset="0"/>
              </a:defRPr>
            </a:lvl1pPr>
            <a:lvl2pPr marL="342791" indent="0">
              <a:buNone/>
              <a:defRPr sz="1500" b="1"/>
            </a:lvl2pPr>
            <a:lvl3pPr marL="685590" indent="0">
              <a:buNone/>
              <a:defRPr sz="1400" b="1"/>
            </a:lvl3pPr>
            <a:lvl4pPr marL="1028384" indent="0">
              <a:buNone/>
              <a:defRPr sz="1200" b="1"/>
            </a:lvl4pPr>
            <a:lvl5pPr marL="1371181" indent="0">
              <a:buNone/>
              <a:defRPr sz="1200" b="1"/>
            </a:lvl5pPr>
            <a:lvl6pPr marL="1713969" indent="0">
              <a:buNone/>
              <a:defRPr sz="1200" b="1"/>
            </a:lvl6pPr>
            <a:lvl7pPr marL="2056769" indent="0">
              <a:buNone/>
              <a:defRPr sz="1200" b="1"/>
            </a:lvl7pPr>
            <a:lvl8pPr marL="2399564" indent="0">
              <a:buNone/>
              <a:defRPr sz="1200" b="1"/>
            </a:lvl8pPr>
            <a:lvl9pPr marL="274236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800"/>
            <a:ext cx="4115872" cy="1458861"/>
          </a:xfrm>
        </p:spPr>
        <p:txBody>
          <a:bodyPr/>
          <a:lstStyle>
            <a:lvl1pPr marL="222184" indent="-222184">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03" indent="-342803">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28" indent="-257108">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15" indent="-257108">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60" indent="-257108">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15" indent="-257108">
              <a:defRPr sz="1200"/>
            </a:lvl6pPr>
            <a:lvl7pPr marL="1202212" indent="-214255">
              <a:defRPr sz="1200"/>
            </a:lvl7pPr>
            <a:lvl8pPr>
              <a:defRPr sz="1200"/>
            </a:lvl8pPr>
            <a:lvl9pPr>
              <a:defRPr sz="1200"/>
            </a:lvl9pPr>
          </a:lstStyle>
          <a:p>
            <a:pPr marL="302342" lvl="0" indent="-302342" algn="l" defTabSz="685590" rtl="0" eaLnBrk="1" latinLnBrk="0" hangingPunct="1">
              <a:lnSpc>
                <a:spcPct val="90000"/>
              </a:lnSpc>
              <a:spcBef>
                <a:spcPct val="20000"/>
              </a:spcBef>
              <a:buSzPct val="80000"/>
            </a:pPr>
            <a:r>
              <a:rPr lang="en-US" smtClean="0"/>
              <a:t>Click to edit Master text styles</a:t>
            </a:r>
          </a:p>
          <a:p>
            <a:pPr marL="302342" lvl="1" indent="-302342" algn="l" defTabSz="685590" rtl="0" eaLnBrk="1" latinLnBrk="0" hangingPunct="1">
              <a:lnSpc>
                <a:spcPct val="90000"/>
              </a:lnSpc>
              <a:spcBef>
                <a:spcPct val="20000"/>
              </a:spcBef>
              <a:buSzPct val="80000"/>
            </a:pPr>
            <a:r>
              <a:rPr lang="en-US" smtClean="0"/>
              <a:t>Second level</a:t>
            </a:r>
          </a:p>
          <a:p>
            <a:pPr marL="302342" lvl="2" indent="-302342" algn="l" defTabSz="685590" rtl="0" eaLnBrk="1" latinLnBrk="0" hangingPunct="1">
              <a:lnSpc>
                <a:spcPct val="90000"/>
              </a:lnSpc>
              <a:spcBef>
                <a:spcPct val="20000"/>
              </a:spcBef>
              <a:buSzPct val="80000"/>
            </a:pPr>
            <a:r>
              <a:rPr lang="en-US" smtClean="0"/>
              <a:t>Third level</a:t>
            </a:r>
          </a:p>
          <a:p>
            <a:pPr marL="302342" lvl="3" indent="-302342" algn="l" defTabSz="685590" rtl="0" eaLnBrk="1" latinLnBrk="0" hangingPunct="1">
              <a:lnSpc>
                <a:spcPct val="90000"/>
              </a:lnSpc>
              <a:spcBef>
                <a:spcPct val="20000"/>
              </a:spcBef>
              <a:buSzPct val="80000"/>
            </a:pPr>
            <a:r>
              <a:rPr lang="en-US" smtClean="0"/>
              <a:t>Fourth level</a:t>
            </a:r>
          </a:p>
          <a:p>
            <a:pPr marL="302342" lvl="4" indent="-302342" algn="l" defTabSz="685590" rtl="0" eaLnBrk="1" latinLnBrk="0" hangingPunct="1">
              <a:lnSpc>
                <a:spcPct val="90000"/>
              </a:lnSpc>
              <a:spcBef>
                <a:spcPct val="20000"/>
              </a:spcBef>
              <a:buSzPct val="80000"/>
            </a:pPr>
            <a:r>
              <a:rPr lang="en-US" smtClean="0"/>
              <a:t>Fifth level</a:t>
            </a:r>
            <a:endParaRPr lang="en-US" dirty="0"/>
          </a:p>
        </p:txBody>
      </p:sp>
      <p:pic>
        <p:nvPicPr>
          <p:cNvPr id="8"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387377922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defRPr sz="4100"/>
            </a:lvl1pPr>
          </a:lstStyle>
          <a:p>
            <a:r>
              <a:rPr lang="en-US" smtClean="0"/>
              <a:t>Click to edit Master title style</a:t>
            </a:r>
            <a:endParaRPr lang="en-US" dirty="0"/>
          </a:p>
        </p:txBody>
      </p:sp>
      <p:pic>
        <p:nvPicPr>
          <p:cNvPr id="4" name="Picture 3"/>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6344945"/>
            <a:ext cx="1028968" cy="436856"/>
          </a:xfrm>
          <a:prstGeom prst="rect">
            <a:avLst/>
          </a:prstGeom>
        </p:spPr>
      </p:pic>
      <p:pic>
        <p:nvPicPr>
          <p:cNvPr id="5" name="Picture 3"/>
          <p:cNvPicPr>
            <a:picLocks noChangeAspect="1"/>
          </p:cNvPicPr>
          <p:nvPr userDrawn="1"/>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17" y="6372548"/>
            <a:ext cx="1682359" cy="195501"/>
          </a:xfrm>
          <a:prstGeom prst="rect">
            <a:avLst/>
          </a:prstGeom>
        </p:spPr>
      </p:pic>
    </p:spTree>
    <p:extLst>
      <p:ext uri="{BB962C8B-B14F-4D97-AF65-F5344CB8AC3E}">
        <p14:creationId xmlns:p14="http://schemas.microsoft.com/office/powerpoint/2010/main" val="3886299147"/>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6372549"/>
            <a:ext cx="1261769"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6372549"/>
            <a:ext cx="1261769" cy="195501"/>
          </a:xfrm>
          <a:prstGeom prst="rect">
            <a:avLst/>
          </a:prstGeom>
        </p:spPr>
      </p:pic>
    </p:spTree>
    <p:extLst>
      <p:ext uri="{BB962C8B-B14F-4D97-AF65-F5344CB8AC3E}">
        <p14:creationId xmlns:p14="http://schemas.microsoft.com/office/powerpoint/2010/main" val="321585147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7"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58"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59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3" y="3571324"/>
            <a:ext cx="5210341" cy="934578"/>
          </a:xfrm>
        </p:spPr>
        <p:txBody>
          <a:bodyPr lIns="137124" tIns="137124" anchor="ctr" anchorCtr="0"/>
          <a:lstStyle>
            <a:lvl1pPr marL="430892" indent="-42851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86" indent="-257108">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590" rtl="0" eaLnBrk="1" latinLnBrk="0" hangingPunct="1">
              <a:lnSpc>
                <a:spcPct val="90000"/>
              </a:lnSpc>
              <a:spcBef>
                <a:spcPts val="0"/>
              </a:spcBef>
              <a:spcAft>
                <a:spcPts val="675"/>
              </a:spcAft>
              <a:buSzPct val="80000"/>
            </a:pPr>
            <a:r>
              <a:rPr lang="en-US" smtClean="0"/>
              <a:t>Click to edit Master text styles</a:t>
            </a:r>
          </a:p>
          <a:p>
            <a:pPr marL="2382" lvl="1" indent="0" algn="l" defTabSz="685590"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5" y="2133600"/>
            <a:ext cx="1399159"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3997"/>
            <a:endParaRPr lang="en-US" sz="1200">
              <a:solidFill>
                <a:srgbClr val="292929"/>
              </a:solidFill>
            </a:endParaRPr>
          </a:p>
        </p:txBody>
      </p:sp>
    </p:spTree>
    <p:extLst>
      <p:ext uri="{BB962C8B-B14F-4D97-AF65-F5344CB8AC3E}">
        <p14:creationId xmlns:p14="http://schemas.microsoft.com/office/powerpoint/2010/main" val="74629709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2136050"/>
            <a:ext cx="262503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36"/>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36"/>
              <a:endParaRPr lang="en-US" sz="1800">
                <a:solidFill>
                  <a:srgbClr val="292929"/>
                </a:solidFill>
              </a:endParaRPr>
            </a:p>
          </p:txBody>
        </p:sp>
      </p:grpSp>
    </p:spTree>
    <p:extLst>
      <p:ext uri="{BB962C8B-B14F-4D97-AF65-F5344CB8AC3E}">
        <p14:creationId xmlns:p14="http://schemas.microsoft.com/office/powerpoint/2010/main" val="227776875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5" y="2008094"/>
            <a:ext cx="1702251"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36"/>
            <a:endParaRPr lang="en-US" sz="1800">
              <a:solidFill>
                <a:srgbClr val="292929"/>
              </a:solidFill>
            </a:endParaRPr>
          </a:p>
        </p:txBody>
      </p:sp>
    </p:spTree>
    <p:extLst>
      <p:ext uri="{BB962C8B-B14F-4D97-AF65-F5344CB8AC3E}">
        <p14:creationId xmlns:p14="http://schemas.microsoft.com/office/powerpoint/2010/main" val="313969071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266796"/>
            <a:ext cx="4114800" cy="1458861"/>
          </a:xfrm>
        </p:spPr>
        <p:txBody>
          <a:bodyPr/>
          <a:lstStyle>
            <a:lvl1pPr marL="302419" indent="-302419">
              <a:buSzPct val="80000"/>
              <a:buFont typeface="Arial" pitchFamily="34" charset="0"/>
              <a:buChar char="•"/>
              <a:defRPr sz="2100"/>
            </a:lvl1pPr>
            <a:lvl2pPr marL="558404" indent="-241697">
              <a:buSzPct val="80000"/>
              <a:buFont typeface="Arial" pitchFamily="34" charset="0"/>
              <a:buChar char="•"/>
              <a:defRPr sz="2100"/>
            </a:lvl2pPr>
            <a:lvl3pPr marL="770335" indent="-211931" defTabSz="772716">
              <a:buSzPct val="80000"/>
              <a:buFont typeface="Arial" pitchFamily="34" charset="0"/>
              <a:buChar char="•"/>
              <a:defRPr sz="1800"/>
            </a:lvl3pPr>
            <a:lvl4pPr marL="988219" indent="-215504">
              <a:buSzPct val="80000"/>
              <a:buFont typeface="Arial" pitchFamily="34" charset="0"/>
              <a:buChar char="•"/>
              <a:defRPr sz="1500"/>
            </a:lvl4pPr>
            <a:lvl5pPr marL="1156097" indent="-16787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7"/>
            <a:ext cx="4115872" cy="1458861"/>
          </a:xfrm>
        </p:spPr>
        <p:txBody>
          <a:bodyPr/>
          <a:lstStyle>
            <a:lvl1pPr marL="222241" indent="-22224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00" indent="-34290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81" indent="-257175">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90" indent="-257175">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79" indent="-257175">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90" indent="-257175">
              <a:defRPr sz="1200"/>
            </a:lvl6pPr>
            <a:lvl7pPr marL="1202531" indent="-214313">
              <a:defRPr sz="1200"/>
            </a:lvl7pPr>
            <a:lvl8pPr>
              <a:defRPr sz="1200"/>
            </a:lvl8pPr>
            <a:lvl9pPr>
              <a:defRPr sz="1200"/>
            </a:lvl9pPr>
          </a:lstStyle>
          <a:p>
            <a:pPr marL="302419" lvl="0" indent="-302419" algn="l" defTabSz="685772" rtl="0" eaLnBrk="1" latinLnBrk="0" hangingPunct="1">
              <a:lnSpc>
                <a:spcPct val="90000"/>
              </a:lnSpc>
              <a:spcBef>
                <a:spcPct val="20000"/>
              </a:spcBef>
              <a:buSzPct val="80000"/>
            </a:pPr>
            <a:r>
              <a:rPr lang="en-US" smtClean="0"/>
              <a:t>Click to edit Master text styles</a:t>
            </a:r>
          </a:p>
          <a:p>
            <a:pPr marL="302419" lvl="1" indent="-302419" algn="l" defTabSz="685772" rtl="0" eaLnBrk="1" latinLnBrk="0" hangingPunct="1">
              <a:lnSpc>
                <a:spcPct val="90000"/>
              </a:lnSpc>
              <a:spcBef>
                <a:spcPct val="20000"/>
              </a:spcBef>
              <a:buSzPct val="80000"/>
            </a:pPr>
            <a:r>
              <a:rPr lang="en-US" smtClean="0"/>
              <a:t>Second level</a:t>
            </a:r>
          </a:p>
          <a:p>
            <a:pPr marL="302419" lvl="2" indent="-302419" algn="l" defTabSz="685772" rtl="0" eaLnBrk="1" latinLnBrk="0" hangingPunct="1">
              <a:lnSpc>
                <a:spcPct val="90000"/>
              </a:lnSpc>
              <a:spcBef>
                <a:spcPct val="20000"/>
              </a:spcBef>
              <a:buSzPct val="80000"/>
            </a:pPr>
            <a:r>
              <a:rPr lang="en-US" smtClean="0"/>
              <a:t>Third level</a:t>
            </a:r>
          </a:p>
          <a:p>
            <a:pPr marL="302419" lvl="3" indent="-302419" algn="l" defTabSz="685772" rtl="0" eaLnBrk="1" latinLnBrk="0" hangingPunct="1">
              <a:lnSpc>
                <a:spcPct val="90000"/>
              </a:lnSpc>
              <a:spcBef>
                <a:spcPct val="20000"/>
              </a:spcBef>
              <a:buSzPct val="80000"/>
            </a:pPr>
            <a:r>
              <a:rPr lang="en-US" smtClean="0"/>
              <a:t>Fourth level</a:t>
            </a:r>
          </a:p>
          <a:p>
            <a:pPr marL="302419" lvl="4" indent="-302419" algn="l" defTabSz="685772" rtl="0" eaLnBrk="1" latinLnBrk="0" hangingPunct="1">
              <a:lnSpc>
                <a:spcPct val="90000"/>
              </a:lnSpc>
              <a:spcBef>
                <a:spcPct val="20000"/>
              </a:spcBef>
              <a:buSzPct val="80000"/>
            </a:pPr>
            <a:r>
              <a:rPr lang="en-US" smtClean="0"/>
              <a:t>Fifth level</a:t>
            </a:r>
            <a:endParaRPr lang="en-US" dirty="0"/>
          </a:p>
        </p:txBody>
      </p:sp>
      <p:pic>
        <p:nvPicPr>
          <p:cNvPr id="8"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0060325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4" y="2242944"/>
            <a:ext cx="2383306"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grpSp>
    </p:spTree>
    <p:extLst>
      <p:ext uri="{BB962C8B-B14F-4D97-AF65-F5344CB8AC3E}">
        <p14:creationId xmlns:p14="http://schemas.microsoft.com/office/powerpoint/2010/main" val="940588994"/>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6" y="1932606"/>
            <a:ext cx="2260588"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36"/>
            <a:endParaRPr lang="en-US" sz="1200">
              <a:solidFill>
                <a:srgbClr val="292929"/>
              </a:solidFill>
            </a:endParaRPr>
          </a:p>
        </p:txBody>
      </p:sp>
    </p:spTree>
    <p:extLst>
      <p:ext uri="{BB962C8B-B14F-4D97-AF65-F5344CB8AC3E}">
        <p14:creationId xmlns:p14="http://schemas.microsoft.com/office/powerpoint/2010/main" val="236453566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6"/>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6"/>
              <a:endParaRPr lang="en-US" sz="1800">
                <a:solidFill>
                  <a:srgbClr val="292929"/>
                </a:solidFill>
              </a:endParaRPr>
            </a:p>
          </p:txBody>
        </p:sp>
      </p:grpSp>
    </p:spTree>
    <p:extLst>
      <p:ext uri="{BB962C8B-B14F-4D97-AF65-F5344CB8AC3E}">
        <p14:creationId xmlns:p14="http://schemas.microsoft.com/office/powerpoint/2010/main" val="353439528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9" y="1905002"/>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4" y="6338062"/>
            <a:ext cx="1880410" cy="291353"/>
          </a:xfrm>
          <a:prstGeom prst="rect">
            <a:avLst/>
          </a:prstGeom>
        </p:spPr>
      </p:pic>
    </p:spTree>
    <p:extLst>
      <p:ext uri="{BB962C8B-B14F-4D97-AF65-F5344CB8AC3E}">
        <p14:creationId xmlns:p14="http://schemas.microsoft.com/office/powerpoint/2010/main" val="34963055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3140275"/>
            <a:ext cx="2660550" cy="577452"/>
          </a:xfrm>
          <a:prstGeom prst="rect">
            <a:avLst/>
          </a:prstGeom>
          <a:noFill/>
          <a:ln>
            <a:noFill/>
          </a:ln>
        </p:spPr>
      </p:pic>
      <p:sp>
        <p:nvSpPr>
          <p:cNvPr id="3" name="Text Box 3"/>
          <p:cNvSpPr txBox="1">
            <a:spLocks noChangeArrowheads="1"/>
          </p:cNvSpPr>
          <p:nvPr/>
        </p:nvSpPr>
        <p:spPr bwMode="blackWhite">
          <a:xfrm>
            <a:off x="381000" y="6083576"/>
            <a:ext cx="8382000" cy="300054"/>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392"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392"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976149984"/>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4" y="289271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59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434341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59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64"/>
            <a:ext cx="1197051"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8" y="228602"/>
            <a:ext cx="1873858" cy="290339"/>
          </a:xfrm>
          <a:prstGeom prst="rect">
            <a:avLst/>
          </a:prstGeom>
        </p:spPr>
      </p:pic>
    </p:spTree>
    <p:extLst>
      <p:ext uri="{BB962C8B-B14F-4D97-AF65-F5344CB8AC3E}">
        <p14:creationId xmlns:p14="http://schemas.microsoft.com/office/powerpoint/2010/main" val="2554261015"/>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183" indent="-345183">
              <a:buClr>
                <a:srgbClr val="FFFFFF"/>
              </a:buClr>
              <a:buSzPct val="70000"/>
              <a:buFontTx/>
              <a:buBlip>
                <a:blip r:embed="rId2"/>
              </a:buBlip>
              <a:defRPr>
                <a:gradFill>
                  <a:gsLst>
                    <a:gs pos="0">
                      <a:srgbClr val="FFFFFF"/>
                    </a:gs>
                    <a:gs pos="86000">
                      <a:srgbClr val="FFFFFF"/>
                    </a:gs>
                  </a:gsLst>
                  <a:lin ang="5400000" scaled="0"/>
                </a:gradFill>
              </a:defRPr>
            </a:lvl1pPr>
            <a:lvl2pPr marL="641575" indent="-296390">
              <a:buClr>
                <a:srgbClr val="FFFFFF"/>
              </a:buClr>
              <a:buSzPct val="70000"/>
              <a:buFontTx/>
              <a:buBlip>
                <a:blip r:embed="rId2"/>
              </a:buBlip>
              <a:defRPr>
                <a:gradFill>
                  <a:gsLst>
                    <a:gs pos="0">
                      <a:srgbClr val="FFFFFF"/>
                    </a:gs>
                    <a:gs pos="86000">
                      <a:srgbClr val="FFFFFF"/>
                    </a:gs>
                  </a:gsLst>
                  <a:lin ang="5400000" scaled="0"/>
                </a:gradFill>
              </a:defRPr>
            </a:lvl2pPr>
            <a:lvl3pPr marL="943918" indent="-302342">
              <a:buClr>
                <a:srgbClr val="FFFFFF"/>
              </a:buClr>
              <a:buSzPct val="70000"/>
              <a:buFontTx/>
              <a:buBlip>
                <a:blip r:embed="rId2"/>
              </a:buBlip>
              <a:defRPr>
                <a:gradFill>
                  <a:gsLst>
                    <a:gs pos="0">
                      <a:srgbClr val="FFFFFF"/>
                    </a:gs>
                    <a:gs pos="86000">
                      <a:srgbClr val="FFFFFF"/>
                    </a:gs>
                  </a:gsLst>
                  <a:lin ang="5400000" scaled="0"/>
                </a:gradFill>
              </a:defRPr>
            </a:lvl3pPr>
            <a:lvl4pPr marL="1203396" indent="-259486">
              <a:buClr>
                <a:srgbClr val="FFFFFF"/>
              </a:buClr>
              <a:buSzPct val="70000"/>
              <a:buFontTx/>
              <a:buBlip>
                <a:blip r:embed="rId2"/>
              </a:buBlip>
              <a:defRPr>
                <a:gradFill>
                  <a:gsLst>
                    <a:gs pos="0">
                      <a:srgbClr val="FFFFFF"/>
                    </a:gs>
                    <a:gs pos="86000">
                      <a:srgbClr val="FFFFFF"/>
                    </a:gs>
                  </a:gsLst>
                  <a:lin ang="5400000" scaled="0"/>
                </a:gradFill>
              </a:defRPr>
            </a:lvl4pPr>
            <a:lvl5pPr marL="1455751" indent="-2523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684873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183" indent="-345183">
              <a:buClr>
                <a:srgbClr val="FFFFFF"/>
              </a:buClr>
              <a:buSzPct val="70000"/>
              <a:buFontTx/>
              <a:buBlip>
                <a:blip r:embed="rId2"/>
              </a:buBlip>
              <a:defRPr>
                <a:gradFill>
                  <a:gsLst>
                    <a:gs pos="0">
                      <a:srgbClr val="FFFFFF"/>
                    </a:gs>
                    <a:gs pos="86000">
                      <a:srgbClr val="FFFFFF"/>
                    </a:gs>
                  </a:gsLst>
                  <a:lin ang="5400000" scaled="0"/>
                </a:gradFill>
              </a:defRPr>
            </a:lvl1pPr>
            <a:lvl2pPr marL="641575" indent="-296390">
              <a:buClr>
                <a:srgbClr val="FFFFFF"/>
              </a:buClr>
              <a:buSzPct val="70000"/>
              <a:buFontTx/>
              <a:buBlip>
                <a:blip r:embed="rId2"/>
              </a:buBlip>
              <a:defRPr>
                <a:gradFill>
                  <a:gsLst>
                    <a:gs pos="0">
                      <a:srgbClr val="FFFFFF"/>
                    </a:gs>
                    <a:gs pos="86000">
                      <a:srgbClr val="FFFFFF"/>
                    </a:gs>
                  </a:gsLst>
                  <a:lin ang="5400000" scaled="0"/>
                </a:gradFill>
              </a:defRPr>
            </a:lvl2pPr>
            <a:lvl3pPr marL="943918" indent="-302342">
              <a:buClr>
                <a:srgbClr val="FFFFFF"/>
              </a:buClr>
              <a:buSzPct val="70000"/>
              <a:buFontTx/>
              <a:buBlip>
                <a:blip r:embed="rId2"/>
              </a:buBlip>
              <a:defRPr>
                <a:gradFill>
                  <a:gsLst>
                    <a:gs pos="0">
                      <a:srgbClr val="FFFFFF"/>
                    </a:gs>
                    <a:gs pos="86000">
                      <a:srgbClr val="FFFFFF"/>
                    </a:gs>
                  </a:gsLst>
                  <a:lin ang="5400000" scaled="0"/>
                </a:gradFill>
              </a:defRPr>
            </a:lvl3pPr>
            <a:lvl4pPr marL="1203396" indent="-259486">
              <a:buClr>
                <a:srgbClr val="FFFFFF"/>
              </a:buClr>
              <a:buSzPct val="70000"/>
              <a:buFontTx/>
              <a:buBlip>
                <a:blip r:embed="rId2"/>
              </a:buBlip>
              <a:defRPr>
                <a:gradFill>
                  <a:gsLst>
                    <a:gs pos="0">
                      <a:srgbClr val="FFFFFF"/>
                    </a:gs>
                    <a:gs pos="86000">
                      <a:srgbClr val="FFFFFF"/>
                    </a:gs>
                  </a:gsLst>
                  <a:lin ang="5400000" scaled="0"/>
                </a:gradFill>
              </a:defRPr>
            </a:lvl4pPr>
            <a:lvl5pPr marL="1455751" indent="-2523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7"/>
            <a:ext cx="9144001" cy="619125"/>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136085284"/>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1583510"/>
          </a:xfrm>
          <a:prstGeom prst="rect">
            <a:avLst/>
          </a:prstGeom>
        </p:spPr>
        <p:txBody>
          <a:bodyPr/>
          <a:lstStyle>
            <a:lvl1pPr marL="213110" indent="-213110">
              <a:buFont typeface="Wingdings" pitchFamily="2" charset="2"/>
              <a:buChar char=""/>
              <a:defRPr sz="3000"/>
            </a:lvl1pPr>
            <a:lvl2pPr marL="388121" indent="-175012">
              <a:buFont typeface="Wingdings" pitchFamily="2" charset="2"/>
              <a:buChar char=""/>
              <a:defRPr>
                <a:latin typeface="+mn-lt"/>
              </a:defRPr>
            </a:lvl2pPr>
            <a:lvl3pPr marL="555990" indent="-167869">
              <a:buFont typeface="Wingdings" pitchFamily="2" charset="2"/>
              <a:buChar char=""/>
              <a:tabLst/>
              <a:defRPr>
                <a:latin typeface="+mn-lt"/>
              </a:defRPr>
            </a:lvl3pPr>
            <a:lvl4pPr marL="685760" indent="-129770">
              <a:buFont typeface="Wingdings" pitchFamily="2" charset="2"/>
              <a:buChar char=""/>
              <a:defRPr>
                <a:latin typeface="+mn-lt"/>
              </a:defRPr>
            </a:lvl4pPr>
            <a:lvl5pPr marL="815531" indent="-129770">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783863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3" y="2358842"/>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3" y="3425827"/>
            <a:ext cx="7680340" cy="49859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4665536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21207385"/>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6" y="2234115"/>
            <a:ext cx="6281777" cy="1359196"/>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7" y="4612355"/>
            <a:ext cx="4091815" cy="858697"/>
          </a:xfrm>
        </p:spPr>
        <p:txBody>
          <a:bodyPr/>
          <a:lstStyle>
            <a:lvl1pPr marL="0" indent="0">
              <a:buFont typeface="Arial" pitchFamily="34" charset="0"/>
              <a:buNone/>
              <a:defRPr sz="1800">
                <a:solidFill>
                  <a:schemeClr val="bg1">
                    <a:alpha val="98000"/>
                  </a:schemeClr>
                </a:solidFill>
                <a:latin typeface="+mj-lt"/>
              </a:defRPr>
            </a:lvl1pPr>
            <a:lvl2pPr marL="345183" indent="0">
              <a:buFont typeface="Arial" pitchFamily="34" charset="0"/>
              <a:buNone/>
              <a:defRPr/>
            </a:lvl2pPr>
            <a:lvl3pPr marL="641575" indent="0">
              <a:buFont typeface="Arial" pitchFamily="34" charset="0"/>
              <a:buNone/>
              <a:defRPr/>
            </a:lvl3pPr>
            <a:lvl4pPr marL="943918" indent="0">
              <a:buFont typeface="Arial" pitchFamily="34" charset="0"/>
              <a:buNone/>
              <a:defRPr/>
            </a:lvl4pPr>
            <a:lvl5pPr marL="12033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8" y="228602"/>
            <a:ext cx="1873858" cy="290339"/>
          </a:xfrm>
          <a:prstGeom prst="rect">
            <a:avLst/>
          </a:prstGeom>
        </p:spPr>
      </p:pic>
    </p:spTree>
    <p:extLst>
      <p:ext uri="{BB962C8B-B14F-4D97-AF65-F5344CB8AC3E}">
        <p14:creationId xmlns:p14="http://schemas.microsoft.com/office/powerpoint/2010/main" val="300946624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18" indent="-30234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396" indent="-2594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51" indent="-2523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6372549"/>
            <a:ext cx="1261769" cy="195501"/>
          </a:xfrm>
          <a:prstGeom prst="rect">
            <a:avLst/>
          </a:prstGeom>
        </p:spPr>
      </p:pic>
    </p:spTree>
    <p:extLst>
      <p:ext uri="{BB962C8B-B14F-4D97-AF65-F5344CB8AC3E}">
        <p14:creationId xmlns:p14="http://schemas.microsoft.com/office/powerpoint/2010/main" val="157326790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lgn="l" defTabSz="68559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597" indent="-257108">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08" indent="-257108">
              <a:spcBef>
                <a:spcPts val="0"/>
              </a:spcBef>
              <a:spcAft>
                <a:spcPts val="300"/>
              </a:spcAft>
              <a:buFont typeface="Arial" pitchFamily="34" charset="0"/>
              <a:buChar char="•"/>
              <a:defRPr/>
            </a:lvl5pPr>
            <a:lvl6pPr marL="774887" indent="-257108">
              <a:buFont typeface="Arial" pitchFamily="34" charset="0"/>
              <a:buChar char="•"/>
              <a:defRPr sz="1800">
                <a:gradFill>
                  <a:gsLst>
                    <a:gs pos="0">
                      <a:srgbClr val="595959"/>
                    </a:gs>
                    <a:gs pos="86000">
                      <a:srgbClr val="595959"/>
                    </a:gs>
                  </a:gsLst>
                  <a:lin ang="5400000" scaled="0"/>
                </a:gradFill>
              </a:defRPr>
            </a:lvl6pPr>
            <a:lvl7pPr marL="941536" indent="-169024">
              <a:defRPr>
                <a:gradFill>
                  <a:gsLst>
                    <a:gs pos="0">
                      <a:srgbClr val="595959"/>
                    </a:gs>
                    <a:gs pos="86000">
                      <a:srgbClr val="595959"/>
                    </a:gs>
                  </a:gsLst>
                  <a:lin ang="5400000" scaled="0"/>
                </a:gradFill>
              </a:defRPr>
            </a:lvl7pPr>
            <a:lvl8pPr marL="1115318" indent="-173783">
              <a:defRPr>
                <a:gradFill>
                  <a:gsLst>
                    <a:gs pos="0">
                      <a:srgbClr val="595959"/>
                    </a:gs>
                    <a:gs pos="86000">
                      <a:srgbClr val="595959"/>
                    </a:gs>
                  </a:gsLst>
                  <a:lin ang="5400000" scaled="0"/>
                </a:gradFill>
              </a:defRPr>
            </a:lvl8pPr>
          </a:lstStyle>
          <a:p>
            <a:pPr marL="259486" lvl="0" indent="-259486" algn="l" defTabSz="685590" rtl="0" eaLnBrk="1" latinLnBrk="0" hangingPunct="1">
              <a:lnSpc>
                <a:spcPct val="90000"/>
              </a:lnSpc>
              <a:spcBef>
                <a:spcPct val="20000"/>
              </a:spcBef>
              <a:buSzPct val="90000"/>
              <a:buFont typeface="Arial" pitchFamily="34" charset="0"/>
              <a:buChar char="•"/>
            </a:pPr>
            <a:r>
              <a:rPr lang="en-US" smtClean="0"/>
              <a:t>Click to edit Master text styles</a:t>
            </a:r>
          </a:p>
          <a:p>
            <a:pPr marL="259486" lvl="1" indent="-259486" algn="l" defTabSz="685590" rtl="0" eaLnBrk="1" latinLnBrk="0" hangingPunct="1">
              <a:lnSpc>
                <a:spcPct val="90000"/>
              </a:lnSpc>
              <a:spcBef>
                <a:spcPct val="20000"/>
              </a:spcBef>
              <a:buSzPct val="90000"/>
              <a:buFont typeface="Arial" pitchFamily="34" charset="0"/>
              <a:buChar char="•"/>
            </a:pPr>
            <a:r>
              <a:rPr lang="en-US" smtClean="0"/>
              <a:t>Second level</a:t>
            </a:r>
          </a:p>
          <a:p>
            <a:pPr marL="259486" lvl="2" indent="-259486" algn="l" defTabSz="685590" rtl="0" eaLnBrk="1" latinLnBrk="0" hangingPunct="1">
              <a:lnSpc>
                <a:spcPct val="90000"/>
              </a:lnSpc>
              <a:spcBef>
                <a:spcPct val="20000"/>
              </a:spcBef>
              <a:buSzPct val="90000"/>
              <a:buFont typeface="Arial" pitchFamily="34" charset="0"/>
              <a:buChar char="•"/>
            </a:pPr>
            <a:r>
              <a:rPr lang="en-US" smtClean="0"/>
              <a:t>Third level</a:t>
            </a:r>
          </a:p>
          <a:p>
            <a:pPr marL="259486" lvl="3" indent="-259486" algn="l" defTabSz="685590" rtl="0" eaLnBrk="1" latinLnBrk="0" hangingPunct="1">
              <a:lnSpc>
                <a:spcPct val="90000"/>
              </a:lnSpc>
              <a:spcBef>
                <a:spcPct val="20000"/>
              </a:spcBef>
              <a:buSzPct val="90000"/>
              <a:buFont typeface="Arial" pitchFamily="34" charset="0"/>
              <a:buChar char="•"/>
            </a:pPr>
            <a:r>
              <a:rPr lang="en-US" smtClean="0"/>
              <a:t>Fourth level</a:t>
            </a:r>
          </a:p>
          <a:p>
            <a:pPr marL="259486" lvl="4" indent="-259486" algn="l" defTabSz="685590"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6372549"/>
            <a:ext cx="1261769" cy="195501"/>
          </a:xfrm>
          <a:prstGeom prst="rect">
            <a:avLst/>
          </a:prstGeom>
        </p:spPr>
      </p:pic>
    </p:spTree>
    <p:extLst>
      <p:ext uri="{BB962C8B-B14F-4D97-AF65-F5344CB8AC3E}">
        <p14:creationId xmlns:p14="http://schemas.microsoft.com/office/powerpoint/2010/main" val="956000532"/>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1"/>
            <a:ext cx="4115872" cy="1832809"/>
          </a:xfrm>
        </p:spPr>
        <p:txBody>
          <a:bodyPr/>
          <a:lstStyle>
            <a:lvl1pPr marL="255917" indent="-255917">
              <a:lnSpc>
                <a:spcPct val="90000"/>
              </a:lnSpc>
              <a:buSzPct val="80000"/>
              <a:buFont typeface="Arial" pitchFamily="34" charset="0"/>
              <a:buChar char="•"/>
              <a:defRPr sz="2400"/>
            </a:lvl1pPr>
            <a:lvl2pPr marL="470172" indent="-214255">
              <a:lnSpc>
                <a:spcPct val="90000"/>
              </a:lnSpc>
              <a:buSzPct val="80000"/>
              <a:buFont typeface="Arial" pitchFamily="34" charset="0"/>
              <a:buChar char="•"/>
              <a:defRPr sz="2100"/>
            </a:lvl2pPr>
            <a:lvl3pPr marL="685617" indent="-215446">
              <a:lnSpc>
                <a:spcPct val="90000"/>
              </a:lnSpc>
              <a:buSzPct val="80000"/>
              <a:buFont typeface="Arial" pitchFamily="34" charset="0"/>
              <a:buChar char="•"/>
              <a:defRPr sz="1800"/>
            </a:lvl3pPr>
            <a:lvl4pPr marL="1284340" indent="-169024">
              <a:lnSpc>
                <a:spcPct val="90000"/>
              </a:lnSpc>
              <a:buSzPct val="80000"/>
              <a:buFont typeface="Arial" pitchFamily="34" charset="0"/>
              <a:buChar char="•"/>
              <a:defRPr sz="1500"/>
            </a:lvl4pPr>
            <a:lvl5pPr marL="1458125" indent="-173783">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803" indent="-342803">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25" indent="-342803">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80" indent="-257108">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27" indent="-257108">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50" indent="-257108">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17" lvl="0" indent="-255917" algn="l" defTabSz="685590" rtl="0" eaLnBrk="1" latinLnBrk="0" hangingPunct="1">
              <a:lnSpc>
                <a:spcPct val="90000"/>
              </a:lnSpc>
              <a:spcBef>
                <a:spcPct val="20000"/>
              </a:spcBef>
              <a:buSzPct val="80000"/>
              <a:buFont typeface="Arial" pitchFamily="34" charset="0"/>
              <a:buChar char="•"/>
            </a:pPr>
            <a:r>
              <a:rPr lang="en-US" smtClean="0"/>
              <a:t>Click to edit Master text styles</a:t>
            </a:r>
          </a:p>
          <a:p>
            <a:pPr marL="255917" lvl="1" indent="-255917" algn="l" defTabSz="685590" rtl="0" eaLnBrk="1" latinLnBrk="0" hangingPunct="1">
              <a:lnSpc>
                <a:spcPct val="90000"/>
              </a:lnSpc>
              <a:spcBef>
                <a:spcPct val="20000"/>
              </a:spcBef>
              <a:buSzPct val="80000"/>
              <a:buFont typeface="Arial" pitchFamily="34" charset="0"/>
              <a:buChar char="•"/>
            </a:pPr>
            <a:r>
              <a:rPr lang="en-US" smtClean="0"/>
              <a:t>Second level</a:t>
            </a:r>
          </a:p>
          <a:p>
            <a:pPr marL="255917" lvl="2" indent="-255917" algn="l" defTabSz="685590" rtl="0" eaLnBrk="1" latinLnBrk="0" hangingPunct="1">
              <a:lnSpc>
                <a:spcPct val="90000"/>
              </a:lnSpc>
              <a:spcBef>
                <a:spcPct val="20000"/>
              </a:spcBef>
              <a:buSzPct val="80000"/>
              <a:buFont typeface="Arial" pitchFamily="34" charset="0"/>
              <a:buChar char="•"/>
            </a:pPr>
            <a:r>
              <a:rPr lang="en-US" smtClean="0"/>
              <a:t>Third level</a:t>
            </a:r>
          </a:p>
          <a:p>
            <a:pPr marL="255917" lvl="3" indent="-255917" algn="l" defTabSz="685590" rtl="0" eaLnBrk="1" latinLnBrk="0" hangingPunct="1">
              <a:lnSpc>
                <a:spcPct val="90000"/>
              </a:lnSpc>
              <a:spcBef>
                <a:spcPct val="20000"/>
              </a:spcBef>
              <a:buSzPct val="80000"/>
              <a:buFont typeface="Arial" pitchFamily="34" charset="0"/>
              <a:buChar char="•"/>
            </a:pPr>
            <a:r>
              <a:rPr lang="en-US" smtClean="0"/>
              <a:t>Fourth level</a:t>
            </a:r>
          </a:p>
          <a:p>
            <a:pPr marL="255917" lvl="4" indent="-255917" algn="l" defTabSz="685590"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6372549"/>
            <a:ext cx="1261769" cy="195501"/>
          </a:xfrm>
          <a:prstGeom prst="rect">
            <a:avLst/>
          </a:prstGeom>
        </p:spPr>
      </p:pic>
    </p:spTree>
    <p:extLst>
      <p:ext uri="{BB962C8B-B14F-4D97-AF65-F5344CB8AC3E}">
        <p14:creationId xmlns:p14="http://schemas.microsoft.com/office/powerpoint/2010/main" val="2463306712"/>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614"/>
            <a:ext cx="4115872" cy="332399"/>
          </a:xfrm>
        </p:spPr>
        <p:txBody>
          <a:bodyPr anchor="b"/>
          <a:lstStyle>
            <a:lvl1pPr marL="0" indent="0">
              <a:lnSpc>
                <a:spcPct val="90000"/>
              </a:lnSpc>
              <a:spcBef>
                <a:spcPts val="0"/>
              </a:spcBef>
              <a:buNone/>
              <a:defRPr sz="2400" b="0">
                <a:latin typeface="Segoe UI Light" pitchFamily="34" charset="0"/>
              </a:defRPr>
            </a:lvl1pPr>
            <a:lvl2pPr marL="342791" indent="0">
              <a:buNone/>
              <a:defRPr sz="1500" b="1"/>
            </a:lvl2pPr>
            <a:lvl3pPr marL="685590" indent="0">
              <a:buNone/>
              <a:defRPr sz="1400" b="1"/>
            </a:lvl3pPr>
            <a:lvl4pPr marL="1028384" indent="0">
              <a:buNone/>
              <a:defRPr sz="1200" b="1"/>
            </a:lvl4pPr>
            <a:lvl5pPr marL="1371181" indent="0">
              <a:buNone/>
              <a:defRPr sz="1200" b="1"/>
            </a:lvl5pPr>
            <a:lvl6pPr marL="1713969" indent="0">
              <a:buNone/>
              <a:defRPr sz="1200" b="1"/>
            </a:lvl6pPr>
            <a:lvl7pPr marL="2056769" indent="0">
              <a:buNone/>
              <a:defRPr sz="1200" b="1"/>
            </a:lvl7pPr>
            <a:lvl8pPr marL="2399564" indent="0">
              <a:buNone/>
              <a:defRPr sz="1200" b="1"/>
            </a:lvl8pPr>
            <a:lvl9pPr marL="274236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2266799"/>
            <a:ext cx="4114800" cy="1458861"/>
          </a:xfrm>
        </p:spPr>
        <p:txBody>
          <a:bodyPr/>
          <a:lstStyle>
            <a:lvl1pPr marL="302342" indent="-302342">
              <a:buSzPct val="80000"/>
              <a:buFont typeface="Arial" pitchFamily="34" charset="0"/>
              <a:buChar char="•"/>
              <a:defRPr sz="2100"/>
            </a:lvl1pPr>
            <a:lvl2pPr marL="558249" indent="-241633">
              <a:buSzPct val="80000"/>
              <a:buFont typeface="Arial" pitchFamily="34" charset="0"/>
              <a:buChar char="•"/>
              <a:defRPr sz="2100"/>
            </a:lvl2pPr>
            <a:lvl3pPr marL="770130" indent="-211874" defTabSz="772510">
              <a:buSzPct val="80000"/>
              <a:buFont typeface="Arial" pitchFamily="34" charset="0"/>
              <a:buChar char="•"/>
              <a:defRPr sz="1800"/>
            </a:lvl3pPr>
            <a:lvl4pPr marL="987950" indent="-215446">
              <a:buSzPct val="80000"/>
              <a:buFont typeface="Arial" pitchFamily="34" charset="0"/>
              <a:buChar char="•"/>
              <a:defRPr sz="1500"/>
            </a:lvl4pPr>
            <a:lvl5pPr marL="1155790" indent="-167834">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614"/>
            <a:ext cx="4115872" cy="332399"/>
          </a:xfrm>
        </p:spPr>
        <p:txBody>
          <a:bodyPr anchor="b"/>
          <a:lstStyle>
            <a:lvl1pPr marL="0" indent="0">
              <a:lnSpc>
                <a:spcPct val="90000"/>
              </a:lnSpc>
              <a:spcBef>
                <a:spcPts val="0"/>
              </a:spcBef>
              <a:buNone/>
              <a:defRPr sz="2400" b="0">
                <a:latin typeface="Segoe UI Light" pitchFamily="34" charset="0"/>
              </a:defRPr>
            </a:lvl1pPr>
            <a:lvl2pPr marL="342791" indent="0">
              <a:buNone/>
              <a:defRPr sz="1500" b="1"/>
            </a:lvl2pPr>
            <a:lvl3pPr marL="685590" indent="0">
              <a:buNone/>
              <a:defRPr sz="1400" b="1"/>
            </a:lvl3pPr>
            <a:lvl4pPr marL="1028384" indent="0">
              <a:buNone/>
              <a:defRPr sz="1200" b="1"/>
            </a:lvl4pPr>
            <a:lvl5pPr marL="1371181" indent="0">
              <a:buNone/>
              <a:defRPr sz="1200" b="1"/>
            </a:lvl5pPr>
            <a:lvl6pPr marL="1713969" indent="0">
              <a:buNone/>
              <a:defRPr sz="1200" b="1"/>
            </a:lvl6pPr>
            <a:lvl7pPr marL="2056769" indent="0">
              <a:buNone/>
              <a:defRPr sz="1200" b="1"/>
            </a:lvl7pPr>
            <a:lvl8pPr marL="2399564" indent="0">
              <a:buNone/>
              <a:defRPr sz="1200" b="1"/>
            </a:lvl8pPr>
            <a:lvl9pPr marL="274236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800"/>
            <a:ext cx="4115872" cy="1458861"/>
          </a:xfrm>
        </p:spPr>
        <p:txBody>
          <a:bodyPr/>
          <a:lstStyle>
            <a:lvl1pPr marL="222184" indent="-222184">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03" indent="-342803">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28" indent="-257108">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15" indent="-257108">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60" indent="-257108">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15" indent="-257108">
              <a:defRPr sz="1200"/>
            </a:lvl6pPr>
            <a:lvl7pPr marL="1202212" indent="-214255">
              <a:defRPr sz="1200"/>
            </a:lvl7pPr>
            <a:lvl8pPr>
              <a:defRPr sz="1200"/>
            </a:lvl8pPr>
            <a:lvl9pPr>
              <a:defRPr sz="1200"/>
            </a:lvl9pPr>
          </a:lstStyle>
          <a:p>
            <a:pPr marL="302342" lvl="0" indent="-302342" algn="l" defTabSz="685590" rtl="0" eaLnBrk="1" latinLnBrk="0" hangingPunct="1">
              <a:lnSpc>
                <a:spcPct val="90000"/>
              </a:lnSpc>
              <a:spcBef>
                <a:spcPct val="20000"/>
              </a:spcBef>
              <a:buSzPct val="80000"/>
            </a:pPr>
            <a:r>
              <a:rPr lang="en-US" smtClean="0"/>
              <a:t>Click to edit Master text styles</a:t>
            </a:r>
          </a:p>
          <a:p>
            <a:pPr marL="302342" lvl="1" indent="-302342" algn="l" defTabSz="685590" rtl="0" eaLnBrk="1" latinLnBrk="0" hangingPunct="1">
              <a:lnSpc>
                <a:spcPct val="90000"/>
              </a:lnSpc>
              <a:spcBef>
                <a:spcPct val="20000"/>
              </a:spcBef>
              <a:buSzPct val="80000"/>
            </a:pPr>
            <a:r>
              <a:rPr lang="en-US" smtClean="0"/>
              <a:t>Second level</a:t>
            </a:r>
          </a:p>
          <a:p>
            <a:pPr marL="302342" lvl="2" indent="-302342" algn="l" defTabSz="685590" rtl="0" eaLnBrk="1" latinLnBrk="0" hangingPunct="1">
              <a:lnSpc>
                <a:spcPct val="90000"/>
              </a:lnSpc>
              <a:spcBef>
                <a:spcPct val="20000"/>
              </a:spcBef>
              <a:buSzPct val="80000"/>
            </a:pPr>
            <a:r>
              <a:rPr lang="en-US" smtClean="0"/>
              <a:t>Third level</a:t>
            </a:r>
          </a:p>
          <a:p>
            <a:pPr marL="302342" lvl="3" indent="-302342" algn="l" defTabSz="685590" rtl="0" eaLnBrk="1" latinLnBrk="0" hangingPunct="1">
              <a:lnSpc>
                <a:spcPct val="90000"/>
              </a:lnSpc>
              <a:spcBef>
                <a:spcPct val="20000"/>
              </a:spcBef>
              <a:buSzPct val="80000"/>
            </a:pPr>
            <a:r>
              <a:rPr lang="en-US" smtClean="0"/>
              <a:t>Fourth level</a:t>
            </a:r>
          </a:p>
          <a:p>
            <a:pPr marL="302342" lvl="4" indent="-302342" algn="l" defTabSz="685590"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6372549"/>
            <a:ext cx="1261769" cy="195501"/>
          </a:xfrm>
          <a:prstGeom prst="rect">
            <a:avLst/>
          </a:prstGeom>
        </p:spPr>
      </p:pic>
    </p:spTree>
    <p:extLst>
      <p:ext uri="{BB962C8B-B14F-4D97-AF65-F5344CB8AC3E}">
        <p14:creationId xmlns:p14="http://schemas.microsoft.com/office/powerpoint/2010/main" val="207897089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6372549"/>
            <a:ext cx="1261769"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6344945"/>
            <a:ext cx="1028968" cy="436856"/>
          </a:xfrm>
          <a:prstGeom prst="rect">
            <a:avLst/>
          </a:prstGeom>
        </p:spPr>
      </p:pic>
    </p:spTree>
    <p:extLst>
      <p:ext uri="{BB962C8B-B14F-4D97-AF65-F5344CB8AC3E}">
        <p14:creationId xmlns:p14="http://schemas.microsoft.com/office/powerpoint/2010/main" val="10397057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6372549"/>
            <a:ext cx="1261769"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3" y="6372549"/>
            <a:ext cx="1261769" cy="195501"/>
          </a:xfrm>
          <a:prstGeom prst="rect">
            <a:avLst/>
          </a:prstGeom>
        </p:spPr>
      </p:pic>
    </p:spTree>
    <p:extLst>
      <p:ext uri="{BB962C8B-B14F-4D97-AF65-F5344CB8AC3E}">
        <p14:creationId xmlns:p14="http://schemas.microsoft.com/office/powerpoint/2010/main" val="1449492280"/>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7"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58"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590"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3" y="3571324"/>
            <a:ext cx="5210341" cy="934578"/>
          </a:xfrm>
        </p:spPr>
        <p:txBody>
          <a:bodyPr lIns="137124" tIns="137124" anchor="ctr" anchorCtr="0"/>
          <a:lstStyle>
            <a:lvl1pPr marL="430892" indent="-42851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86" indent="-257108">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590" rtl="0" eaLnBrk="1" latinLnBrk="0" hangingPunct="1">
              <a:lnSpc>
                <a:spcPct val="90000"/>
              </a:lnSpc>
              <a:spcBef>
                <a:spcPts val="0"/>
              </a:spcBef>
              <a:spcAft>
                <a:spcPts val="675"/>
              </a:spcAft>
              <a:buSzPct val="80000"/>
            </a:pPr>
            <a:r>
              <a:rPr lang="en-US" smtClean="0"/>
              <a:t>Click to edit Master text styles</a:t>
            </a:r>
          </a:p>
          <a:p>
            <a:pPr marL="2382" lvl="1" indent="0" algn="l" defTabSz="685590"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5" y="2133600"/>
            <a:ext cx="1399159"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3997"/>
            <a:endParaRPr lang="en-US" sz="1200">
              <a:solidFill>
                <a:srgbClr val="292929"/>
              </a:solidFill>
            </a:endParaRPr>
          </a:p>
        </p:txBody>
      </p:sp>
    </p:spTree>
    <p:extLst>
      <p:ext uri="{BB962C8B-B14F-4D97-AF65-F5344CB8AC3E}">
        <p14:creationId xmlns:p14="http://schemas.microsoft.com/office/powerpoint/2010/main" val="3019036614"/>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2136050"/>
            <a:ext cx="262503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36"/>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36"/>
              <a:endParaRPr lang="en-US" sz="1800">
                <a:solidFill>
                  <a:srgbClr val="292929"/>
                </a:solidFill>
              </a:endParaRPr>
            </a:p>
          </p:txBody>
        </p:sp>
      </p:grpSp>
    </p:spTree>
    <p:extLst>
      <p:ext uri="{BB962C8B-B14F-4D97-AF65-F5344CB8AC3E}">
        <p14:creationId xmlns:p14="http://schemas.microsoft.com/office/powerpoint/2010/main" val="2090578408"/>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5" y="2008094"/>
            <a:ext cx="1702251"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36"/>
            <a:endParaRPr lang="en-US" sz="1800">
              <a:solidFill>
                <a:srgbClr val="292929"/>
              </a:solidFill>
            </a:endParaRPr>
          </a:p>
        </p:txBody>
      </p:sp>
    </p:spTree>
    <p:extLst>
      <p:ext uri="{BB962C8B-B14F-4D97-AF65-F5344CB8AC3E}">
        <p14:creationId xmlns:p14="http://schemas.microsoft.com/office/powerpoint/2010/main" val="241831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65816999"/>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4" y="2242944"/>
            <a:ext cx="2383306"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36"/>
              <a:endParaRPr lang="en-US" sz="1200">
                <a:solidFill>
                  <a:srgbClr val="292929"/>
                </a:solidFill>
              </a:endParaRPr>
            </a:p>
          </p:txBody>
        </p:sp>
      </p:grpSp>
    </p:spTree>
    <p:extLst>
      <p:ext uri="{BB962C8B-B14F-4D97-AF65-F5344CB8AC3E}">
        <p14:creationId xmlns:p14="http://schemas.microsoft.com/office/powerpoint/2010/main" val="2413306353"/>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6" y="1932606"/>
            <a:ext cx="2260588"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36"/>
            <a:endParaRPr lang="en-US" sz="1200">
              <a:solidFill>
                <a:srgbClr val="292929"/>
              </a:solidFill>
            </a:endParaRPr>
          </a:p>
        </p:txBody>
      </p:sp>
    </p:spTree>
    <p:extLst>
      <p:ext uri="{BB962C8B-B14F-4D97-AF65-F5344CB8AC3E}">
        <p14:creationId xmlns:p14="http://schemas.microsoft.com/office/powerpoint/2010/main" val="40371578"/>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14"/>
            <a:ext cx="3154788" cy="1523495"/>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86"/>
            <a:ext cx="3154788" cy="461665"/>
          </a:xfrm>
        </p:spPr>
        <p:txBody>
          <a:bodyPr>
            <a:noAutofit/>
          </a:bodyPr>
          <a:lstStyle>
            <a:lvl1pPr marL="0" indent="0" algn="l" defTabSz="685590"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1" indent="0" algn="ctr">
              <a:buNone/>
              <a:defRPr>
                <a:solidFill>
                  <a:schemeClr val="tx1">
                    <a:tint val="75000"/>
                  </a:schemeClr>
                </a:solidFill>
              </a:defRPr>
            </a:lvl2pPr>
            <a:lvl3pPr marL="685590" indent="0" algn="ctr">
              <a:buNone/>
              <a:defRPr>
                <a:solidFill>
                  <a:schemeClr val="tx1">
                    <a:tint val="75000"/>
                  </a:schemeClr>
                </a:solidFill>
              </a:defRPr>
            </a:lvl3pPr>
            <a:lvl4pPr marL="1028384" indent="0" algn="ctr">
              <a:buNone/>
              <a:defRPr>
                <a:solidFill>
                  <a:schemeClr val="tx1">
                    <a:tint val="75000"/>
                  </a:schemeClr>
                </a:solidFill>
              </a:defRPr>
            </a:lvl4pPr>
            <a:lvl5pPr marL="1371181" indent="0" algn="ctr">
              <a:buNone/>
              <a:defRPr>
                <a:solidFill>
                  <a:schemeClr val="tx1">
                    <a:tint val="75000"/>
                  </a:schemeClr>
                </a:solidFill>
              </a:defRPr>
            </a:lvl5pPr>
            <a:lvl6pPr marL="1713969" indent="0" algn="ctr">
              <a:buNone/>
              <a:defRPr>
                <a:solidFill>
                  <a:schemeClr val="tx1">
                    <a:tint val="75000"/>
                  </a:schemeClr>
                </a:solidFill>
              </a:defRPr>
            </a:lvl6pPr>
            <a:lvl7pPr marL="2056769" indent="0" algn="ctr">
              <a:buNone/>
              <a:defRPr>
                <a:solidFill>
                  <a:schemeClr val="tx1">
                    <a:tint val="75000"/>
                  </a:schemeClr>
                </a:solidFill>
              </a:defRPr>
            </a:lvl7pPr>
            <a:lvl8pPr marL="2399564" indent="0" algn="ctr">
              <a:buNone/>
              <a:defRPr>
                <a:solidFill>
                  <a:schemeClr val="tx1">
                    <a:tint val="75000"/>
                  </a:schemeClr>
                </a:solidFill>
              </a:defRPr>
            </a:lvl8pPr>
            <a:lvl9pPr marL="274236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5" y="4160522"/>
            <a:ext cx="6656137"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6"/>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6"/>
              <a:endParaRPr lang="en-US" sz="1800">
                <a:solidFill>
                  <a:srgbClr val="292929"/>
                </a:solidFill>
              </a:endParaRPr>
            </a:p>
          </p:txBody>
        </p:sp>
      </p:grpSp>
    </p:spTree>
    <p:extLst>
      <p:ext uri="{BB962C8B-B14F-4D97-AF65-F5344CB8AC3E}">
        <p14:creationId xmlns:p14="http://schemas.microsoft.com/office/powerpoint/2010/main" val="1611825398"/>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9" y="1905002"/>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4" y="6338062"/>
            <a:ext cx="1880410" cy="291353"/>
          </a:xfrm>
          <a:prstGeom prst="rect">
            <a:avLst/>
          </a:prstGeom>
        </p:spPr>
      </p:pic>
    </p:spTree>
    <p:extLst>
      <p:ext uri="{BB962C8B-B14F-4D97-AF65-F5344CB8AC3E}">
        <p14:creationId xmlns:p14="http://schemas.microsoft.com/office/powerpoint/2010/main" val="1555790286"/>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3140275"/>
            <a:ext cx="2660550" cy="577452"/>
          </a:xfrm>
          <a:prstGeom prst="rect">
            <a:avLst/>
          </a:prstGeom>
          <a:noFill/>
          <a:ln>
            <a:noFill/>
          </a:ln>
        </p:spPr>
      </p:pic>
      <p:sp>
        <p:nvSpPr>
          <p:cNvPr id="3" name="Text Box 3"/>
          <p:cNvSpPr txBox="1">
            <a:spLocks noChangeArrowheads="1"/>
          </p:cNvSpPr>
          <p:nvPr/>
        </p:nvSpPr>
        <p:spPr bwMode="blackWhite">
          <a:xfrm>
            <a:off x="381000" y="6083576"/>
            <a:ext cx="8382000" cy="300054"/>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392"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2012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392"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73893400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4" y="289271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59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434341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59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64"/>
            <a:ext cx="1197051"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8" y="228602"/>
            <a:ext cx="1873858" cy="290339"/>
          </a:xfrm>
          <a:prstGeom prst="rect">
            <a:avLst/>
          </a:prstGeom>
        </p:spPr>
      </p:pic>
    </p:spTree>
    <p:extLst>
      <p:ext uri="{BB962C8B-B14F-4D97-AF65-F5344CB8AC3E}">
        <p14:creationId xmlns:p14="http://schemas.microsoft.com/office/powerpoint/2010/main" val="424095173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183" indent="-345183">
              <a:buClr>
                <a:srgbClr val="FFFFFF"/>
              </a:buClr>
              <a:buSzPct val="70000"/>
              <a:buFontTx/>
              <a:buBlip>
                <a:blip r:embed="rId2"/>
              </a:buBlip>
              <a:defRPr>
                <a:gradFill>
                  <a:gsLst>
                    <a:gs pos="0">
                      <a:srgbClr val="FFFFFF"/>
                    </a:gs>
                    <a:gs pos="86000">
                      <a:srgbClr val="FFFFFF"/>
                    </a:gs>
                  </a:gsLst>
                  <a:lin ang="5400000" scaled="0"/>
                </a:gradFill>
              </a:defRPr>
            </a:lvl1pPr>
            <a:lvl2pPr marL="641575" indent="-296390">
              <a:buClr>
                <a:srgbClr val="FFFFFF"/>
              </a:buClr>
              <a:buSzPct val="70000"/>
              <a:buFontTx/>
              <a:buBlip>
                <a:blip r:embed="rId2"/>
              </a:buBlip>
              <a:defRPr>
                <a:gradFill>
                  <a:gsLst>
                    <a:gs pos="0">
                      <a:srgbClr val="FFFFFF"/>
                    </a:gs>
                    <a:gs pos="86000">
                      <a:srgbClr val="FFFFFF"/>
                    </a:gs>
                  </a:gsLst>
                  <a:lin ang="5400000" scaled="0"/>
                </a:gradFill>
              </a:defRPr>
            </a:lvl2pPr>
            <a:lvl3pPr marL="943918" indent="-302342">
              <a:buClr>
                <a:srgbClr val="FFFFFF"/>
              </a:buClr>
              <a:buSzPct val="70000"/>
              <a:buFontTx/>
              <a:buBlip>
                <a:blip r:embed="rId2"/>
              </a:buBlip>
              <a:defRPr>
                <a:gradFill>
                  <a:gsLst>
                    <a:gs pos="0">
                      <a:srgbClr val="FFFFFF"/>
                    </a:gs>
                    <a:gs pos="86000">
                      <a:srgbClr val="FFFFFF"/>
                    </a:gs>
                  </a:gsLst>
                  <a:lin ang="5400000" scaled="0"/>
                </a:gradFill>
              </a:defRPr>
            </a:lvl3pPr>
            <a:lvl4pPr marL="1203396" indent="-259486">
              <a:buClr>
                <a:srgbClr val="FFFFFF"/>
              </a:buClr>
              <a:buSzPct val="70000"/>
              <a:buFontTx/>
              <a:buBlip>
                <a:blip r:embed="rId2"/>
              </a:buBlip>
              <a:defRPr>
                <a:gradFill>
                  <a:gsLst>
                    <a:gs pos="0">
                      <a:srgbClr val="FFFFFF"/>
                    </a:gs>
                    <a:gs pos="86000">
                      <a:srgbClr val="FFFFFF"/>
                    </a:gs>
                  </a:gsLst>
                  <a:lin ang="5400000" scaled="0"/>
                </a:gradFill>
              </a:defRPr>
            </a:lvl4pPr>
            <a:lvl5pPr marL="1455751" indent="-2523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781946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183" indent="-345183">
              <a:buClr>
                <a:srgbClr val="FFFFFF"/>
              </a:buClr>
              <a:buSzPct val="70000"/>
              <a:buFontTx/>
              <a:buBlip>
                <a:blip r:embed="rId2"/>
              </a:buBlip>
              <a:defRPr>
                <a:gradFill>
                  <a:gsLst>
                    <a:gs pos="0">
                      <a:srgbClr val="FFFFFF"/>
                    </a:gs>
                    <a:gs pos="86000">
                      <a:srgbClr val="FFFFFF"/>
                    </a:gs>
                  </a:gsLst>
                  <a:lin ang="5400000" scaled="0"/>
                </a:gradFill>
              </a:defRPr>
            </a:lvl1pPr>
            <a:lvl2pPr marL="641575" indent="-296390">
              <a:buClr>
                <a:srgbClr val="FFFFFF"/>
              </a:buClr>
              <a:buSzPct val="70000"/>
              <a:buFontTx/>
              <a:buBlip>
                <a:blip r:embed="rId2"/>
              </a:buBlip>
              <a:defRPr>
                <a:gradFill>
                  <a:gsLst>
                    <a:gs pos="0">
                      <a:srgbClr val="FFFFFF"/>
                    </a:gs>
                    <a:gs pos="86000">
                      <a:srgbClr val="FFFFFF"/>
                    </a:gs>
                  </a:gsLst>
                  <a:lin ang="5400000" scaled="0"/>
                </a:gradFill>
              </a:defRPr>
            </a:lvl2pPr>
            <a:lvl3pPr marL="943918" indent="-302342">
              <a:buClr>
                <a:srgbClr val="FFFFFF"/>
              </a:buClr>
              <a:buSzPct val="70000"/>
              <a:buFontTx/>
              <a:buBlip>
                <a:blip r:embed="rId2"/>
              </a:buBlip>
              <a:defRPr>
                <a:gradFill>
                  <a:gsLst>
                    <a:gs pos="0">
                      <a:srgbClr val="FFFFFF"/>
                    </a:gs>
                    <a:gs pos="86000">
                      <a:srgbClr val="FFFFFF"/>
                    </a:gs>
                  </a:gsLst>
                  <a:lin ang="5400000" scaled="0"/>
                </a:gradFill>
              </a:defRPr>
            </a:lvl3pPr>
            <a:lvl4pPr marL="1203396" indent="-259486">
              <a:buClr>
                <a:srgbClr val="FFFFFF"/>
              </a:buClr>
              <a:buSzPct val="70000"/>
              <a:buFontTx/>
              <a:buBlip>
                <a:blip r:embed="rId2"/>
              </a:buBlip>
              <a:defRPr>
                <a:gradFill>
                  <a:gsLst>
                    <a:gs pos="0">
                      <a:srgbClr val="FFFFFF"/>
                    </a:gs>
                    <a:gs pos="86000">
                      <a:srgbClr val="FFFFFF"/>
                    </a:gs>
                  </a:gsLst>
                  <a:lin ang="5400000" scaled="0"/>
                </a:gradFill>
              </a:defRPr>
            </a:lvl4pPr>
            <a:lvl5pPr marL="1455751" indent="-2523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7"/>
            <a:ext cx="9144001" cy="619125"/>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639407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1583510"/>
          </a:xfrm>
          <a:prstGeom prst="rect">
            <a:avLst/>
          </a:prstGeom>
        </p:spPr>
        <p:txBody>
          <a:bodyPr/>
          <a:lstStyle>
            <a:lvl1pPr marL="213110" indent="-213110">
              <a:buFont typeface="Wingdings" pitchFamily="2" charset="2"/>
              <a:buChar char=""/>
              <a:defRPr sz="3000"/>
            </a:lvl1pPr>
            <a:lvl2pPr marL="388121" indent="-175012">
              <a:buFont typeface="Wingdings" pitchFamily="2" charset="2"/>
              <a:buChar char=""/>
              <a:defRPr>
                <a:latin typeface="+mn-lt"/>
              </a:defRPr>
            </a:lvl2pPr>
            <a:lvl3pPr marL="555990" indent="-167869">
              <a:buFont typeface="Wingdings" pitchFamily="2" charset="2"/>
              <a:buChar char=""/>
              <a:tabLst/>
              <a:defRPr>
                <a:latin typeface="+mn-lt"/>
              </a:defRPr>
            </a:lvl3pPr>
            <a:lvl4pPr marL="685760" indent="-129770">
              <a:buFont typeface="Wingdings" pitchFamily="2" charset="2"/>
              <a:buChar char=""/>
              <a:defRPr>
                <a:latin typeface="+mn-lt"/>
              </a:defRPr>
            </a:lvl4pPr>
            <a:lvl5pPr marL="815531" indent="-129770">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166789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3" y="2358842"/>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3" y="3425827"/>
            <a:ext cx="7680340" cy="49859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42250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3548210"/>
            <a:ext cx="5210341" cy="980781"/>
          </a:xfrm>
        </p:spPr>
        <p:txBody>
          <a:bodyPr lIns="182880" tIns="182880" anchor="ctr" anchorCtr="0"/>
          <a:lstStyle>
            <a:lvl1pPr marL="431006" indent="-428625">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772" rtl="0" eaLnBrk="1" latinLnBrk="0" hangingPunct="1">
              <a:lnSpc>
                <a:spcPct val="90000"/>
              </a:lnSpc>
              <a:spcBef>
                <a:spcPts val="0"/>
              </a:spcBef>
              <a:spcAft>
                <a:spcPts val="675"/>
              </a:spcAft>
              <a:buSzPct val="80000"/>
            </a:pPr>
            <a:r>
              <a:rPr lang="en-US" dirty="0" smtClean="0"/>
              <a:t>Click to edit Master text styles</a:t>
            </a:r>
          </a:p>
          <a:p>
            <a:pPr marL="2381" lvl="1" indent="0" algn="l" defTabSz="685772"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585216" y="2133600"/>
            <a:ext cx="182880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339367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0ED7E3E-4A6D-48AC-A97A-EBEE88EF81A4}"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1343903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0ED7E3E-4A6D-48AC-A97A-EBEE88EF81A4}"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3898333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0ED7E3E-4A6D-48AC-A97A-EBEE88EF81A4}"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13909856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0ED7E3E-4A6D-48AC-A97A-EBEE88EF81A4}"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11702485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0ED7E3E-4A6D-48AC-A97A-EBEE88EF81A4}" type="datetimeFigureOut">
              <a:rPr lang="en-US" smtClean="0"/>
              <a:t>3/10/2014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16093438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0ED7E3E-4A6D-48AC-A97A-EBEE88EF81A4}" type="datetimeFigureOut">
              <a:rPr lang="en-US" smtClean="0"/>
              <a:t>3/10/2014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150299432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D7E3E-4A6D-48AC-A97A-EBEE88EF81A4}" type="datetimeFigureOut">
              <a:rPr lang="en-US" smtClean="0"/>
              <a:t>3/10/2014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173820768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0ED7E3E-4A6D-48AC-A97A-EBEE88EF81A4}"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18145415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0ED7E3E-4A6D-48AC-A97A-EBEE88EF81A4}"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23786928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0ED7E3E-4A6D-48AC-A97A-EBEE88EF81A4}"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379357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6" y="2136047"/>
            <a:ext cx="262502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2939887856"/>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0ED7E3E-4A6D-48AC-A97A-EBEE88EF81A4}"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1755730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theme" Target="../theme/theme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theme" Target="../theme/theme4.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5.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092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045210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81" indent="-345281" algn="l" defTabSz="68577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3"/>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4933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Lst>
  <p:transition>
    <p:fade/>
  </p:transition>
  <p:timing>
    <p:tnLst>
      <p:par>
        <p:cTn id="1" dur="indefinite" restart="never" nodeType="tmRoot"/>
      </p:par>
    </p:tnLst>
  </p:timing>
  <p:txStyles>
    <p:titleStyle>
      <a:lvl1pPr algn="l" defTabSz="685590"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83" indent="-345183" algn="l" defTabSz="68559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75" indent="-296390" algn="l" defTabSz="685590"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18" indent="-302342" algn="l" defTabSz="685590"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396" indent="-259486" algn="l" defTabSz="68559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51" indent="-252346" algn="l" defTabSz="68559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377" indent="-171399" algn="l" defTabSz="68559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65" indent="-171399" algn="l" defTabSz="68559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63" indent="-171399" algn="l" defTabSz="68559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56" indent="-171399" algn="l" defTabSz="68559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90" rtl="0" eaLnBrk="1" latinLnBrk="0" hangingPunct="1">
        <a:defRPr sz="1400" kern="1200">
          <a:solidFill>
            <a:schemeClr val="tx1"/>
          </a:solidFill>
          <a:latin typeface="+mn-lt"/>
          <a:ea typeface="+mn-ea"/>
          <a:cs typeface="+mn-cs"/>
        </a:defRPr>
      </a:lvl1pPr>
      <a:lvl2pPr marL="342791" algn="l" defTabSz="685590" rtl="0" eaLnBrk="1" latinLnBrk="0" hangingPunct="1">
        <a:defRPr sz="1400" kern="1200">
          <a:solidFill>
            <a:schemeClr val="tx1"/>
          </a:solidFill>
          <a:latin typeface="+mn-lt"/>
          <a:ea typeface="+mn-ea"/>
          <a:cs typeface="+mn-cs"/>
        </a:defRPr>
      </a:lvl2pPr>
      <a:lvl3pPr marL="685590" algn="l" defTabSz="685590" rtl="0" eaLnBrk="1" latinLnBrk="0" hangingPunct="1">
        <a:defRPr sz="1400" kern="1200">
          <a:solidFill>
            <a:schemeClr val="tx1"/>
          </a:solidFill>
          <a:latin typeface="+mn-lt"/>
          <a:ea typeface="+mn-ea"/>
          <a:cs typeface="+mn-cs"/>
        </a:defRPr>
      </a:lvl3pPr>
      <a:lvl4pPr marL="1028384" algn="l" defTabSz="685590" rtl="0" eaLnBrk="1" latinLnBrk="0" hangingPunct="1">
        <a:defRPr sz="1400" kern="1200">
          <a:solidFill>
            <a:schemeClr val="tx1"/>
          </a:solidFill>
          <a:latin typeface="+mn-lt"/>
          <a:ea typeface="+mn-ea"/>
          <a:cs typeface="+mn-cs"/>
        </a:defRPr>
      </a:lvl4pPr>
      <a:lvl5pPr marL="1371181" algn="l" defTabSz="685590" rtl="0" eaLnBrk="1" latinLnBrk="0" hangingPunct="1">
        <a:defRPr sz="1400" kern="1200">
          <a:solidFill>
            <a:schemeClr val="tx1"/>
          </a:solidFill>
          <a:latin typeface="+mn-lt"/>
          <a:ea typeface="+mn-ea"/>
          <a:cs typeface="+mn-cs"/>
        </a:defRPr>
      </a:lvl5pPr>
      <a:lvl6pPr marL="1713969" algn="l" defTabSz="685590" rtl="0" eaLnBrk="1" latinLnBrk="0" hangingPunct="1">
        <a:defRPr sz="1400" kern="1200">
          <a:solidFill>
            <a:schemeClr val="tx1"/>
          </a:solidFill>
          <a:latin typeface="+mn-lt"/>
          <a:ea typeface="+mn-ea"/>
          <a:cs typeface="+mn-cs"/>
        </a:defRPr>
      </a:lvl6pPr>
      <a:lvl7pPr marL="2056769" algn="l" defTabSz="685590" rtl="0" eaLnBrk="1" latinLnBrk="0" hangingPunct="1">
        <a:defRPr sz="1400" kern="1200">
          <a:solidFill>
            <a:schemeClr val="tx1"/>
          </a:solidFill>
          <a:latin typeface="+mn-lt"/>
          <a:ea typeface="+mn-ea"/>
          <a:cs typeface="+mn-cs"/>
        </a:defRPr>
      </a:lvl7pPr>
      <a:lvl8pPr marL="2399564" algn="l" defTabSz="685590" rtl="0" eaLnBrk="1" latinLnBrk="0" hangingPunct="1">
        <a:defRPr sz="1400" kern="1200">
          <a:solidFill>
            <a:schemeClr val="tx1"/>
          </a:solidFill>
          <a:latin typeface="+mn-lt"/>
          <a:ea typeface="+mn-ea"/>
          <a:cs typeface="+mn-cs"/>
        </a:defRPr>
      </a:lvl8pPr>
      <a:lvl9pPr marL="2742361" algn="l" defTabSz="68559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3"/>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14161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Lst>
  <p:transition>
    <p:fade/>
  </p:transition>
  <p:timing>
    <p:tnLst>
      <p:par>
        <p:cTn id="1" dur="indefinite" restart="never" nodeType="tmRoot"/>
      </p:par>
    </p:tnLst>
  </p:timing>
  <p:txStyles>
    <p:titleStyle>
      <a:lvl1pPr algn="l" defTabSz="685590"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83" indent="-345183" algn="l" defTabSz="68559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75" indent="-296390" algn="l" defTabSz="685590"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18" indent="-302342" algn="l" defTabSz="685590"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396" indent="-259486" algn="l" defTabSz="68559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51" indent="-252346" algn="l" defTabSz="68559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377" indent="-171399" algn="l" defTabSz="68559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65" indent="-171399" algn="l" defTabSz="68559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63" indent="-171399" algn="l" defTabSz="68559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56" indent="-171399" algn="l" defTabSz="68559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90" rtl="0" eaLnBrk="1" latinLnBrk="0" hangingPunct="1">
        <a:defRPr sz="1400" kern="1200">
          <a:solidFill>
            <a:schemeClr val="tx1"/>
          </a:solidFill>
          <a:latin typeface="+mn-lt"/>
          <a:ea typeface="+mn-ea"/>
          <a:cs typeface="+mn-cs"/>
        </a:defRPr>
      </a:lvl1pPr>
      <a:lvl2pPr marL="342791" algn="l" defTabSz="685590" rtl="0" eaLnBrk="1" latinLnBrk="0" hangingPunct="1">
        <a:defRPr sz="1400" kern="1200">
          <a:solidFill>
            <a:schemeClr val="tx1"/>
          </a:solidFill>
          <a:latin typeface="+mn-lt"/>
          <a:ea typeface="+mn-ea"/>
          <a:cs typeface="+mn-cs"/>
        </a:defRPr>
      </a:lvl2pPr>
      <a:lvl3pPr marL="685590" algn="l" defTabSz="685590" rtl="0" eaLnBrk="1" latinLnBrk="0" hangingPunct="1">
        <a:defRPr sz="1400" kern="1200">
          <a:solidFill>
            <a:schemeClr val="tx1"/>
          </a:solidFill>
          <a:latin typeface="+mn-lt"/>
          <a:ea typeface="+mn-ea"/>
          <a:cs typeface="+mn-cs"/>
        </a:defRPr>
      </a:lvl3pPr>
      <a:lvl4pPr marL="1028384" algn="l" defTabSz="685590" rtl="0" eaLnBrk="1" latinLnBrk="0" hangingPunct="1">
        <a:defRPr sz="1400" kern="1200">
          <a:solidFill>
            <a:schemeClr val="tx1"/>
          </a:solidFill>
          <a:latin typeface="+mn-lt"/>
          <a:ea typeface="+mn-ea"/>
          <a:cs typeface="+mn-cs"/>
        </a:defRPr>
      </a:lvl4pPr>
      <a:lvl5pPr marL="1371181" algn="l" defTabSz="685590" rtl="0" eaLnBrk="1" latinLnBrk="0" hangingPunct="1">
        <a:defRPr sz="1400" kern="1200">
          <a:solidFill>
            <a:schemeClr val="tx1"/>
          </a:solidFill>
          <a:latin typeface="+mn-lt"/>
          <a:ea typeface="+mn-ea"/>
          <a:cs typeface="+mn-cs"/>
        </a:defRPr>
      </a:lvl5pPr>
      <a:lvl6pPr marL="1713969" algn="l" defTabSz="685590" rtl="0" eaLnBrk="1" latinLnBrk="0" hangingPunct="1">
        <a:defRPr sz="1400" kern="1200">
          <a:solidFill>
            <a:schemeClr val="tx1"/>
          </a:solidFill>
          <a:latin typeface="+mn-lt"/>
          <a:ea typeface="+mn-ea"/>
          <a:cs typeface="+mn-cs"/>
        </a:defRPr>
      </a:lvl6pPr>
      <a:lvl7pPr marL="2056769" algn="l" defTabSz="685590" rtl="0" eaLnBrk="1" latinLnBrk="0" hangingPunct="1">
        <a:defRPr sz="1400" kern="1200">
          <a:solidFill>
            <a:schemeClr val="tx1"/>
          </a:solidFill>
          <a:latin typeface="+mn-lt"/>
          <a:ea typeface="+mn-ea"/>
          <a:cs typeface="+mn-cs"/>
        </a:defRPr>
      </a:lvl7pPr>
      <a:lvl8pPr marL="2399564" algn="l" defTabSz="685590" rtl="0" eaLnBrk="1" latinLnBrk="0" hangingPunct="1">
        <a:defRPr sz="1400" kern="1200">
          <a:solidFill>
            <a:schemeClr val="tx1"/>
          </a:solidFill>
          <a:latin typeface="+mn-lt"/>
          <a:ea typeface="+mn-ea"/>
          <a:cs typeface="+mn-cs"/>
        </a:defRPr>
      </a:lvl8pPr>
      <a:lvl9pPr marL="2742361" algn="l" defTabSz="68559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3"/>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52490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Lst>
  <p:transition>
    <p:fade/>
  </p:transition>
  <p:timing>
    <p:tnLst>
      <p:par>
        <p:cTn id="1" dur="indefinite" restart="never" nodeType="tmRoot"/>
      </p:par>
    </p:tnLst>
  </p:timing>
  <p:txStyles>
    <p:titleStyle>
      <a:lvl1pPr algn="l" defTabSz="685590"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83" indent="-345183" algn="l" defTabSz="685590"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75" indent="-296390" algn="l" defTabSz="685590"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18" indent="-302342" algn="l" defTabSz="685590"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396" indent="-259486" algn="l" defTabSz="68559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51" indent="-252346" algn="l" defTabSz="685590"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377" indent="-171399" algn="l" defTabSz="68559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65" indent="-171399" algn="l" defTabSz="68559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63" indent="-171399" algn="l" defTabSz="68559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56" indent="-171399" algn="l" defTabSz="68559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90" rtl="0" eaLnBrk="1" latinLnBrk="0" hangingPunct="1">
        <a:defRPr sz="1400" kern="1200">
          <a:solidFill>
            <a:schemeClr val="tx1"/>
          </a:solidFill>
          <a:latin typeface="+mn-lt"/>
          <a:ea typeface="+mn-ea"/>
          <a:cs typeface="+mn-cs"/>
        </a:defRPr>
      </a:lvl1pPr>
      <a:lvl2pPr marL="342791" algn="l" defTabSz="685590" rtl="0" eaLnBrk="1" latinLnBrk="0" hangingPunct="1">
        <a:defRPr sz="1400" kern="1200">
          <a:solidFill>
            <a:schemeClr val="tx1"/>
          </a:solidFill>
          <a:latin typeface="+mn-lt"/>
          <a:ea typeface="+mn-ea"/>
          <a:cs typeface="+mn-cs"/>
        </a:defRPr>
      </a:lvl2pPr>
      <a:lvl3pPr marL="685590" algn="l" defTabSz="685590" rtl="0" eaLnBrk="1" latinLnBrk="0" hangingPunct="1">
        <a:defRPr sz="1400" kern="1200">
          <a:solidFill>
            <a:schemeClr val="tx1"/>
          </a:solidFill>
          <a:latin typeface="+mn-lt"/>
          <a:ea typeface="+mn-ea"/>
          <a:cs typeface="+mn-cs"/>
        </a:defRPr>
      </a:lvl3pPr>
      <a:lvl4pPr marL="1028384" algn="l" defTabSz="685590" rtl="0" eaLnBrk="1" latinLnBrk="0" hangingPunct="1">
        <a:defRPr sz="1400" kern="1200">
          <a:solidFill>
            <a:schemeClr val="tx1"/>
          </a:solidFill>
          <a:latin typeface="+mn-lt"/>
          <a:ea typeface="+mn-ea"/>
          <a:cs typeface="+mn-cs"/>
        </a:defRPr>
      </a:lvl4pPr>
      <a:lvl5pPr marL="1371181" algn="l" defTabSz="685590" rtl="0" eaLnBrk="1" latinLnBrk="0" hangingPunct="1">
        <a:defRPr sz="1400" kern="1200">
          <a:solidFill>
            <a:schemeClr val="tx1"/>
          </a:solidFill>
          <a:latin typeface="+mn-lt"/>
          <a:ea typeface="+mn-ea"/>
          <a:cs typeface="+mn-cs"/>
        </a:defRPr>
      </a:lvl5pPr>
      <a:lvl6pPr marL="1713969" algn="l" defTabSz="685590" rtl="0" eaLnBrk="1" latinLnBrk="0" hangingPunct="1">
        <a:defRPr sz="1400" kern="1200">
          <a:solidFill>
            <a:schemeClr val="tx1"/>
          </a:solidFill>
          <a:latin typeface="+mn-lt"/>
          <a:ea typeface="+mn-ea"/>
          <a:cs typeface="+mn-cs"/>
        </a:defRPr>
      </a:lvl6pPr>
      <a:lvl7pPr marL="2056769" algn="l" defTabSz="685590" rtl="0" eaLnBrk="1" latinLnBrk="0" hangingPunct="1">
        <a:defRPr sz="1400" kern="1200">
          <a:solidFill>
            <a:schemeClr val="tx1"/>
          </a:solidFill>
          <a:latin typeface="+mn-lt"/>
          <a:ea typeface="+mn-ea"/>
          <a:cs typeface="+mn-cs"/>
        </a:defRPr>
      </a:lvl7pPr>
      <a:lvl8pPr marL="2399564" algn="l" defTabSz="685590" rtl="0" eaLnBrk="1" latinLnBrk="0" hangingPunct="1">
        <a:defRPr sz="1400" kern="1200">
          <a:solidFill>
            <a:schemeClr val="tx1"/>
          </a:solidFill>
          <a:latin typeface="+mn-lt"/>
          <a:ea typeface="+mn-ea"/>
          <a:cs typeface="+mn-cs"/>
        </a:defRPr>
      </a:lvl8pPr>
      <a:lvl9pPr marL="2742361" algn="l" defTabSz="68559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D7E3E-4A6D-48AC-A97A-EBEE88EF81A4}" type="datetimeFigureOut">
              <a:rPr lang="en-US" smtClean="0"/>
              <a:t>3/10/2014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44897-4BF6-48DB-9BEB-EA132D694ADA}" type="slidenum">
              <a:rPr lang="en-US" smtClean="0"/>
              <a:t>‹#›</a:t>
            </a:fld>
            <a:endParaRPr lang="en-US"/>
          </a:p>
        </p:txBody>
      </p:sp>
    </p:spTree>
    <p:extLst>
      <p:ext uri="{BB962C8B-B14F-4D97-AF65-F5344CB8AC3E}">
        <p14:creationId xmlns:p14="http://schemas.microsoft.com/office/powerpoint/2010/main" val="208759946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5.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4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5.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15.xml"/><Relationship Id="rId16" Type="http://schemas.openxmlformats.org/officeDocument/2006/relationships/image" Target="../media/image41.png"/><Relationship Id="rId1" Type="http://schemas.openxmlformats.org/officeDocument/2006/relationships/slideLayout" Target="../slideLayouts/slideLayout58.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5.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5.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5.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0526" y="2532836"/>
            <a:ext cx="8412140" cy="1019397"/>
          </a:xfrm>
        </p:spPr>
        <p:txBody>
          <a:bodyPr/>
          <a:lstStyle/>
          <a:p>
            <a:r>
              <a:rPr lang="en-US" dirty="0" smtClean="0"/>
              <a:t>Windows Azure Web Sites Basics</a:t>
            </a:r>
            <a:endParaRPr lang="en-US" dirty="0"/>
          </a:p>
        </p:txBody>
      </p:sp>
      <p:sp>
        <p:nvSpPr>
          <p:cNvPr id="2" name="Text Placeholder 1"/>
          <p:cNvSpPr>
            <a:spLocks noGrp="1"/>
          </p:cNvSpPr>
          <p:nvPr>
            <p:ph type="body" sz="quarter" idx="11"/>
          </p:nvPr>
        </p:nvSpPr>
        <p:spPr>
          <a:xfrm>
            <a:off x="390526" y="4504766"/>
            <a:ext cx="6764501" cy="553998"/>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402501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0" y="204971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4" cy="221599"/>
                </a:xfrm>
                <a:prstGeom prst="rect">
                  <a:avLst/>
                </a:prstGeom>
                <a:noFill/>
              </p:spPr>
              <p:txBody>
                <a:bodyPr wrap="square" lIns="0" tIns="0" rIns="0" bIns="0" rtlCol="0">
                  <a:spAutoFit/>
                </a:bodyPr>
                <a:lstStyle/>
                <a:p>
                  <a:pPr defTabSz="914225">
                    <a:lnSpc>
                      <a:spcPct val="90000"/>
                    </a:lnSpc>
                    <a:spcBef>
                      <a:spcPct val="20000"/>
                    </a:spcBef>
                    <a:buSzPct val="80000"/>
                  </a:pPr>
                  <a:r>
                    <a:rPr lang="en-US" sz="1200" b="1" cap="all" dirty="0">
                      <a:solidFill>
                        <a:srgbClr val="FFFFFF"/>
                      </a:solidFill>
                    </a:rPr>
                    <a:t>Shared instances</a:t>
                  </a: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0" y="85725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1827153"/>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0" y="5153085"/>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1212060"/>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55"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1197312"/>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55" algn="l"/>
              </a:tabLst>
            </a:pPr>
            <a:r>
              <a:rPr sz="24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6442392" y="1082257"/>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6" y="108225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1082260"/>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3" y="159467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159467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6" y="283211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25">
                <a:lnSpc>
                  <a:spcPct val="90000"/>
                </a:lnSpc>
                <a:spcBef>
                  <a:spcPct val="20000"/>
                </a:spcBef>
                <a:buSzPct val="80000"/>
              </a:pPr>
              <a:r>
                <a:rPr lang="en-US" sz="1200" b="1" cap="all" dirty="0">
                  <a:gradFill>
                    <a:gsLst>
                      <a:gs pos="0">
                        <a:srgbClr val="FFFFFF"/>
                      </a:gs>
                      <a:gs pos="100000">
                        <a:srgbClr val="FFFFFF"/>
                      </a:gs>
                    </a:gsLst>
                    <a:lin ang="5400000" scaled="0"/>
                  </a:gradFill>
                </a:rPr>
                <a:t>Standard instance</a:t>
              </a:r>
            </a:p>
          </p:txBody>
        </p:sp>
      </p:grpSp>
      <p:sp>
        <p:nvSpPr>
          <p:cNvPr id="4" name="Rectangle 3"/>
          <p:cNvSpPr/>
          <p:nvPr/>
        </p:nvSpPr>
        <p:spPr bwMode="auto">
          <a:xfrm>
            <a:off x="6442396" y="108225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8" y="3325829"/>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30" y="3679221"/>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1833034"/>
            <a:ext cx="5709008" cy="692496"/>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2007443"/>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61"/>
            <a:r>
              <a:rPr lang="en-US" sz="2400" dirty="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89614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597896" y="284006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25">
                  <a:lnSpc>
                    <a:spcPct val="90000"/>
                  </a:lnSpc>
                  <a:spcBef>
                    <a:spcPct val="20000"/>
                  </a:spcBef>
                  <a:buSzPct val="80000"/>
                </a:pPr>
                <a:r>
                  <a:rPr lang="en-US" sz="12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42" name="Group 41"/>
          <p:cNvGrpSpPr/>
          <p:nvPr/>
        </p:nvGrpSpPr>
        <p:grpSpPr>
          <a:xfrm>
            <a:off x="0" y="85725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1827153"/>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5153085"/>
            <a:ext cx="9144001" cy="784723"/>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1212060"/>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55"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1197312"/>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55" algn="l"/>
              </a:tabLst>
            </a:pPr>
            <a:r>
              <a:rPr sz="24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6442392" y="1082257"/>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6" y="108225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1082260"/>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3" y="159467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159467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6" y="283211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25">
                <a:lnSpc>
                  <a:spcPct val="90000"/>
                </a:lnSpc>
                <a:spcBef>
                  <a:spcPct val="20000"/>
                </a:spcBef>
                <a:buSzPct val="80000"/>
              </a:pPr>
              <a:r>
                <a:rPr lang="en-US" sz="12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4677338" y="3325829"/>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sp>
        <p:nvSpPr>
          <p:cNvPr id="46" name="Title 1"/>
          <p:cNvSpPr txBox="1">
            <a:spLocks/>
          </p:cNvSpPr>
          <p:nvPr/>
        </p:nvSpPr>
        <p:spPr>
          <a:xfrm>
            <a:off x="916797" y="2007443"/>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61"/>
            <a:r>
              <a:rPr lang="en-US" sz="2400" dirty="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3177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0" y="85725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1827153"/>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2" y="515308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5150997" y="1212060"/>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55"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1197312"/>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55" algn="l"/>
              </a:tabLst>
            </a:pPr>
            <a:r>
              <a:rPr sz="24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6442392" y="1082257"/>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6" y="108225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1082260"/>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3" y="159467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159467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6" y="283211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25">
                <a:lnSpc>
                  <a:spcPct val="90000"/>
                </a:lnSpc>
                <a:spcBef>
                  <a:spcPct val="20000"/>
                </a:spcBef>
                <a:buSzPct val="80000"/>
              </a:pPr>
              <a:r>
                <a:rPr lang="en-US" sz="12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4677338" y="3325832"/>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9" y="283211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25">
                <a:lnSpc>
                  <a:spcPct val="90000"/>
                </a:lnSpc>
                <a:spcBef>
                  <a:spcPct val="20000"/>
                </a:spcBef>
                <a:buSzPct val="80000"/>
              </a:pPr>
              <a:r>
                <a:rPr lang="en-US" sz="12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6548391" y="3330776"/>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9" y="318669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2" y="4101098"/>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1" y="4101098"/>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70" y="318669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3" y="4101098"/>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2" y="4101098"/>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2007443"/>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61"/>
            <a:r>
              <a:rPr lang="en-US" sz="2400" dirty="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34610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 y="269867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63"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8" y="3114038"/>
            <a:ext cx="7680340" cy="747897"/>
          </a:xfrm>
        </p:spPr>
        <p:txBody>
          <a:bodyPr/>
          <a:lstStyle/>
          <a:p>
            <a:r>
              <a:rPr lang="en-US" dirty="0" smtClean="0">
                <a:gradFill>
                  <a:gsLst>
                    <a:gs pos="1250">
                      <a:srgbClr val="FFFFFF"/>
                    </a:gs>
                    <a:gs pos="100000">
                      <a:srgbClr val="FFFFFF"/>
                    </a:gs>
                  </a:gsLst>
                  <a:lin ang="5400000" scaled="0"/>
                </a:gradFill>
              </a:rPr>
              <a:t>Scaling</a:t>
            </a:r>
            <a:endParaRPr lang="en-US" dirty="0"/>
          </a:p>
        </p:txBody>
      </p:sp>
      <p:grpSp>
        <p:nvGrpSpPr>
          <p:cNvPr id="4" name="Group 3"/>
          <p:cNvGrpSpPr/>
          <p:nvPr/>
        </p:nvGrpSpPr>
        <p:grpSpPr>
          <a:xfrm>
            <a:off x="7054224" y="194310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63" fontAlgn="base">
                <a:spcBef>
                  <a:spcPct val="0"/>
                </a:spcBef>
                <a:spcAft>
                  <a:spcPct val="0"/>
                </a:spcAft>
              </a:pPr>
              <a:r>
                <a:rPr lang="en-US" sz="1700" dirty="0">
                  <a:solidFill>
                    <a:srgbClr val="00AEEF">
                      <a:alpha val="99000"/>
                    </a:srgbClr>
                  </a:solidFill>
                </a:rPr>
                <a:t>Illustration</a:t>
              </a:r>
              <a:endParaRPr lang="en-US" sz="17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63"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72375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0" y="85725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1" name="Rectangle 20"/>
          <p:cNvSpPr/>
          <p:nvPr/>
        </p:nvSpPr>
        <p:spPr bwMode="auto">
          <a:xfrm>
            <a:off x="2274475" y="2089929"/>
            <a:ext cx="6253299" cy="186276"/>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276378" y="2089929"/>
            <a:ext cx="1776823" cy="18627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67" name="Group 66"/>
          <p:cNvGrpSpPr/>
          <p:nvPr/>
        </p:nvGrpSpPr>
        <p:grpSpPr>
          <a:xfrm>
            <a:off x="2" y="515308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0" name="Title 1"/>
          <p:cNvSpPr txBox="1">
            <a:spLocks/>
          </p:cNvSpPr>
          <p:nvPr/>
        </p:nvSpPr>
        <p:spPr>
          <a:xfrm>
            <a:off x="6513115" y="1197312"/>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55" algn="l"/>
              </a:tabLst>
            </a:pPr>
            <a:r>
              <a:rPr sz="24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6442392" y="1082257"/>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6" y="108225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1082260"/>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3" y="159467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159467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563597" y="2755261"/>
            <a:ext cx="1779649" cy="2196573"/>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25">
                  <a:lnSpc>
                    <a:spcPct val="90000"/>
                  </a:lnSpc>
                  <a:spcBef>
                    <a:spcPct val="20000"/>
                  </a:spcBef>
                  <a:buSzPct val="80000"/>
                </a:pPr>
                <a:r>
                  <a:rPr lang="en-US" sz="12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298175" y="2007443"/>
            <a:ext cx="1811081"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61"/>
            <a:r>
              <a:rPr lang="en-US" sz="2400" dirty="0" err="1">
                <a:gradFill>
                  <a:gsLst>
                    <a:gs pos="0">
                      <a:srgbClr val="5F5F5F"/>
                    </a:gs>
                    <a:gs pos="100000">
                      <a:srgbClr val="5F5F5F"/>
                    </a:gs>
                  </a:gsLst>
                  <a:lin ang="5400000" scaled="0"/>
                </a:gradFill>
              </a:rPr>
              <a:t>cpu</a:t>
            </a:r>
            <a:r>
              <a:rPr lang="en-US" sz="2400" dirty="0">
                <a:gradFill>
                  <a:gsLst>
                    <a:gs pos="0">
                      <a:srgbClr val="5F5F5F"/>
                    </a:gs>
                    <a:gs pos="100000">
                      <a:srgbClr val="5F5F5F"/>
                    </a:gs>
                  </a:gsLst>
                  <a:lin ang="5400000" scaled="0"/>
                </a:gradFill>
              </a:rPr>
              <a:t> utilization</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4053201" y="2091161"/>
            <a:ext cx="2695900" cy="1838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104" name="Group 103"/>
          <p:cNvGrpSpPr/>
          <p:nvPr/>
        </p:nvGrpSpPr>
        <p:grpSpPr>
          <a:xfrm>
            <a:off x="4382968" y="2747308"/>
            <a:ext cx="1779649" cy="2196573"/>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2" name="TextBox 111"/>
              <p:cNvSpPr txBox="1"/>
              <p:nvPr/>
            </p:nvSpPr>
            <p:spPr>
              <a:xfrm>
                <a:off x="5014374" y="2791511"/>
                <a:ext cx="2156267" cy="221599"/>
              </a:xfrm>
              <a:prstGeom prst="rect">
                <a:avLst/>
              </a:prstGeom>
              <a:noFill/>
            </p:spPr>
            <p:txBody>
              <a:bodyPr wrap="none" lIns="0" tIns="0" rIns="0" bIns="0" rtlCol="0">
                <a:spAutoFit/>
              </a:bodyPr>
              <a:lstStyle/>
              <a:p>
                <a:pPr defTabSz="914225">
                  <a:lnSpc>
                    <a:spcPct val="90000"/>
                  </a:lnSpc>
                  <a:spcBef>
                    <a:spcPct val="20000"/>
                  </a:spcBef>
                  <a:buSzPct val="80000"/>
                </a:pPr>
                <a:r>
                  <a:rPr lang="en-US" sz="1200" b="1" cap="all" dirty="0">
                    <a:gradFill>
                      <a:gsLst>
                        <a:gs pos="0">
                          <a:srgbClr val="FFFFFF"/>
                        </a:gs>
                        <a:gs pos="100000">
                          <a:srgbClr val="FFFFFF"/>
                        </a:gs>
                      </a:gsLst>
                      <a:lin ang="5400000" scaled="0"/>
                    </a:gradFill>
                  </a:rPr>
                  <a:t>Standard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114" name="Group 113"/>
          <p:cNvGrpSpPr/>
          <p:nvPr/>
        </p:nvGrpSpPr>
        <p:grpSpPr>
          <a:xfrm>
            <a:off x="6202339" y="2732598"/>
            <a:ext cx="1779649" cy="2196573"/>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1" name="TextBox 140"/>
              <p:cNvSpPr txBox="1"/>
              <p:nvPr/>
            </p:nvSpPr>
            <p:spPr>
              <a:xfrm>
                <a:off x="5014374" y="2791511"/>
                <a:ext cx="2156267" cy="221599"/>
              </a:xfrm>
              <a:prstGeom prst="rect">
                <a:avLst/>
              </a:prstGeom>
              <a:noFill/>
            </p:spPr>
            <p:txBody>
              <a:bodyPr wrap="none" lIns="0" tIns="0" rIns="0" bIns="0" rtlCol="0">
                <a:spAutoFit/>
              </a:bodyPr>
              <a:lstStyle/>
              <a:p>
                <a:pPr defTabSz="914225">
                  <a:lnSpc>
                    <a:spcPct val="90000"/>
                  </a:lnSpc>
                  <a:spcBef>
                    <a:spcPct val="20000"/>
                  </a:spcBef>
                  <a:buSzPct val="80000"/>
                </a:pPr>
                <a:r>
                  <a:rPr lang="en-US" sz="1200" b="1" cap="all" dirty="0">
                    <a:gradFill>
                      <a:gsLst>
                        <a:gs pos="0">
                          <a:srgbClr val="FFFFFF"/>
                        </a:gs>
                        <a:gs pos="100000">
                          <a:srgbClr val="FFFFFF"/>
                        </a:gs>
                      </a:gsLst>
                      <a:lin ang="5400000" scaled="0"/>
                    </a:gradFill>
                  </a:rPr>
                  <a:t>Standard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150" name="Rectangle 149"/>
          <p:cNvSpPr/>
          <p:nvPr/>
        </p:nvSpPr>
        <p:spPr bwMode="auto">
          <a:xfrm>
            <a:off x="6750026" y="2092842"/>
            <a:ext cx="1776823" cy="1833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2" name="Rectangle 141"/>
          <p:cNvSpPr/>
          <p:nvPr/>
        </p:nvSpPr>
        <p:spPr bwMode="auto">
          <a:xfrm>
            <a:off x="3981522" y="1984814"/>
            <a:ext cx="72604"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3" name="Rectangle 142"/>
          <p:cNvSpPr/>
          <p:nvPr/>
        </p:nvSpPr>
        <p:spPr bwMode="auto">
          <a:xfrm>
            <a:off x="6743233" y="1984814"/>
            <a:ext cx="77546"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112307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028702"/>
            <a:ext cx="8363938" cy="578363"/>
          </a:xfrm>
        </p:spPr>
        <p:txBody>
          <a:bodyPr/>
          <a:lstStyle/>
          <a:p>
            <a:r>
              <a:rPr lang="en-US" dirty="0" smtClean="0"/>
              <a:t>Windows Azure Web App Gallery</a:t>
            </a:r>
            <a:endParaRPr lang="en-US" dirty="0"/>
          </a:p>
        </p:txBody>
      </p:sp>
      <p:sp>
        <p:nvSpPr>
          <p:cNvPr id="5" name="TextBox 4"/>
          <p:cNvSpPr txBox="1"/>
          <p:nvPr/>
        </p:nvSpPr>
        <p:spPr>
          <a:xfrm>
            <a:off x="6046539" y="2957897"/>
            <a:ext cx="2706834" cy="2077492"/>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Ready-to-Go Open Source </a:t>
            </a:r>
          </a:p>
          <a:p>
            <a:r>
              <a:rPr lang="en-US" sz="2700" spc="-53" dirty="0">
                <a:gradFill>
                  <a:gsLst>
                    <a:gs pos="2917">
                      <a:schemeClr val="tx1"/>
                    </a:gs>
                    <a:gs pos="30000">
                      <a:schemeClr val="tx1"/>
                    </a:gs>
                  </a:gsLst>
                  <a:lin ang="5400000" scaled="0"/>
                </a:gradFill>
              </a:rPr>
              <a:t>Web Applications, </a:t>
            </a:r>
          </a:p>
          <a:p>
            <a:r>
              <a:rPr lang="en-US" sz="2700" spc="-53" dirty="0">
                <a:gradFill>
                  <a:gsLst>
                    <a:gs pos="2917">
                      <a:schemeClr val="tx1"/>
                    </a:gs>
                    <a:gs pos="30000">
                      <a:schemeClr val="tx1"/>
                    </a:gs>
                  </a:gsLst>
                  <a:lin ang="5400000" scaled="0"/>
                </a:gradFill>
              </a:rPr>
              <a:t>Frameworks, </a:t>
            </a:r>
          </a:p>
          <a:p>
            <a:r>
              <a:rPr lang="en-US" sz="2700" spc="-53" dirty="0">
                <a:gradFill>
                  <a:gsLst>
                    <a:gs pos="2917">
                      <a:schemeClr val="tx1"/>
                    </a:gs>
                    <a:gs pos="30000">
                      <a:schemeClr val="tx1"/>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008" y="1849910"/>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36" y="1849909"/>
            <a:ext cx="757435" cy="757238"/>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5958" y="1861943"/>
            <a:ext cx="745397" cy="745203"/>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9435" y="2968254"/>
            <a:ext cx="759555" cy="576682"/>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4963" y="2918401"/>
            <a:ext cx="867388" cy="676386"/>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8145" y="2542219"/>
            <a:ext cx="1429122" cy="1428750"/>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26" y="3906044"/>
            <a:ext cx="692255" cy="692075"/>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5525" y="3815014"/>
            <a:ext cx="874364" cy="874136"/>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0044" y="2542219"/>
            <a:ext cx="1429122" cy="1428750"/>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31131" y="3880747"/>
            <a:ext cx="739201" cy="742667"/>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1575" y="3761435"/>
            <a:ext cx="981547" cy="981291"/>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5305" y="1717636"/>
            <a:ext cx="1034087" cy="1033818"/>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15"/>
          <a:stretch>
            <a:fillRect/>
          </a:stretch>
        </p:blipFill>
        <p:spPr>
          <a:xfrm>
            <a:off x="232010" y="4755969"/>
            <a:ext cx="1072284" cy="1021625"/>
          </a:xfrm>
          <a:prstGeom prst="rect">
            <a:avLst/>
          </a:prstGeom>
        </p:spPr>
      </p:pic>
      <p:pic>
        <p:nvPicPr>
          <p:cNvPr id="4" name="Picture 3"/>
          <p:cNvPicPr>
            <a:picLocks noChangeAspect="1"/>
          </p:cNvPicPr>
          <p:nvPr/>
        </p:nvPicPr>
        <p:blipFill>
          <a:blip r:embed="rId16"/>
          <a:stretch>
            <a:fillRect/>
          </a:stretch>
        </p:blipFill>
        <p:spPr>
          <a:xfrm>
            <a:off x="1448896" y="5041749"/>
            <a:ext cx="1247619" cy="495238"/>
          </a:xfrm>
          <a:prstGeom prst="rect">
            <a:avLst/>
          </a:prstGeom>
        </p:spPr>
      </p:pic>
      <p:pic>
        <p:nvPicPr>
          <p:cNvPr id="6" name="Picture 5"/>
          <p:cNvPicPr>
            <a:picLocks noChangeAspect="1"/>
          </p:cNvPicPr>
          <p:nvPr/>
        </p:nvPicPr>
        <p:blipFill>
          <a:blip r:embed="rId17"/>
          <a:stretch>
            <a:fillRect/>
          </a:stretch>
        </p:blipFill>
        <p:spPr>
          <a:xfrm>
            <a:off x="2885327" y="4906125"/>
            <a:ext cx="997024" cy="989638"/>
          </a:xfrm>
          <a:prstGeom prst="rect">
            <a:avLst/>
          </a:prstGeom>
        </p:spPr>
      </p:pic>
      <p:pic>
        <p:nvPicPr>
          <p:cNvPr id="7" name="Picture 6"/>
          <p:cNvPicPr>
            <a:picLocks noChangeAspect="1"/>
          </p:cNvPicPr>
          <p:nvPr/>
        </p:nvPicPr>
        <p:blipFill>
          <a:blip r:embed="rId18"/>
          <a:stretch>
            <a:fillRect/>
          </a:stretch>
        </p:blipFill>
        <p:spPr>
          <a:xfrm>
            <a:off x="4265305" y="4906126"/>
            <a:ext cx="982140" cy="989637"/>
          </a:xfrm>
          <a:prstGeom prst="rect">
            <a:avLst/>
          </a:prstGeom>
        </p:spPr>
      </p:pic>
    </p:spTree>
    <p:extLst>
      <p:ext uri="{BB962C8B-B14F-4D97-AF65-F5344CB8AC3E}">
        <p14:creationId xmlns:p14="http://schemas.microsoft.com/office/powerpoint/2010/main" val="369568194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92" y="2698674"/>
            <a:ext cx="706126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74" fontAlgn="base">
              <a:spcBef>
                <a:spcPct val="0"/>
              </a:spcBef>
              <a:spcAft>
                <a:spcPct val="0"/>
              </a:spcAft>
            </a:pPr>
            <a:endParaRPr lang="en-US" sz="1650" dirty="0">
              <a:solidFill>
                <a:srgbClr val="00AEEF">
                  <a:alpha val="99000"/>
                </a:srgbClr>
              </a:solidFill>
            </a:endParaRPr>
          </a:p>
        </p:txBody>
      </p:sp>
      <p:sp>
        <p:nvSpPr>
          <p:cNvPr id="2" name="Title 1"/>
          <p:cNvSpPr>
            <a:spLocks noGrp="1"/>
          </p:cNvSpPr>
          <p:nvPr>
            <p:ph type="title"/>
          </p:nvPr>
        </p:nvSpPr>
        <p:spPr>
          <a:xfrm>
            <a:off x="735213" y="2737144"/>
            <a:ext cx="7678340" cy="1495794"/>
          </a:xfrm>
        </p:spPr>
        <p:txBody>
          <a:bodyPr>
            <a:normAutofit/>
          </a:bodyPr>
          <a:lstStyle/>
          <a:p>
            <a:r>
              <a:rPr lang="en-US">
                <a:gradFill>
                  <a:gsLst>
                    <a:gs pos="1250">
                      <a:srgbClr val="FFFFFF"/>
                    </a:gs>
                    <a:gs pos="100000">
                      <a:srgbClr val="FFFFFF"/>
                    </a:gs>
                  </a:gsLst>
                  <a:lin ang="5400000" scaled="0"/>
                </a:gradFill>
              </a:rPr>
              <a:t>Creating a Wordpress </a:t>
            </a:r>
            <a:br>
              <a:rPr lang="en-US">
                <a:gradFill>
                  <a:gsLst>
                    <a:gs pos="1250">
                      <a:srgbClr val="FFFFFF"/>
                    </a:gs>
                    <a:gs pos="100000">
                      <a:srgbClr val="FFFFFF"/>
                    </a:gs>
                  </a:gsLst>
                  <a:lin ang="5400000" scaled="0"/>
                </a:gradFill>
              </a:rPr>
            </a:br>
            <a:r>
              <a:rPr lang="en-US">
                <a:gradFill>
                  <a:gsLst>
                    <a:gs pos="1250">
                      <a:srgbClr val="FFFFFF"/>
                    </a:gs>
                    <a:gs pos="100000">
                      <a:srgbClr val="FFFFFF"/>
                    </a:gs>
                  </a:gsLst>
                  <a:lin ang="5400000" scaled="0"/>
                </a:gradFill>
              </a:rPr>
              <a:t>site</a:t>
            </a:r>
            <a:endParaRPr lang="en-US" dirty="0"/>
          </a:p>
        </p:txBody>
      </p:sp>
      <p:grpSp>
        <p:nvGrpSpPr>
          <p:cNvPr id="4" name="Group 3"/>
          <p:cNvGrpSpPr/>
          <p:nvPr/>
        </p:nvGrpSpPr>
        <p:grpSpPr>
          <a:xfrm>
            <a:off x="7053577" y="1943101"/>
            <a:ext cx="12997739"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74" fontAlgn="base">
                <a:spcBef>
                  <a:spcPct val="0"/>
                </a:spcBef>
                <a:spcAft>
                  <a:spcPct val="0"/>
                </a:spcAft>
              </a:pPr>
              <a:r>
                <a:rPr lang="en-US" sz="1650" dirty="0">
                  <a:solidFill>
                    <a:srgbClr val="00AEEF">
                      <a:alpha val="99000"/>
                    </a:srgbClr>
                  </a:solidFill>
                </a:rPr>
                <a:t>HOL</a:t>
              </a:r>
              <a:endParaRPr lang="en-US" sz="165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fontAlgn="base">
                <a:spcBef>
                  <a:spcPct val="0"/>
                </a:spcBef>
                <a:spcAft>
                  <a:spcPct val="0"/>
                </a:spcAft>
              </a:pPr>
              <a:endParaRPr lang="en-US" sz="135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8696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92" y="2698674"/>
            <a:ext cx="706126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74" fontAlgn="base">
              <a:spcBef>
                <a:spcPct val="0"/>
              </a:spcBef>
              <a:spcAft>
                <a:spcPct val="0"/>
              </a:spcAft>
            </a:pPr>
            <a:endParaRPr lang="en-US" sz="1650" dirty="0">
              <a:solidFill>
                <a:srgbClr val="00AEEF">
                  <a:alpha val="99000"/>
                </a:srgbClr>
              </a:solidFill>
            </a:endParaRPr>
          </a:p>
        </p:txBody>
      </p:sp>
      <p:sp>
        <p:nvSpPr>
          <p:cNvPr id="2" name="Title 1"/>
          <p:cNvSpPr>
            <a:spLocks noGrp="1"/>
          </p:cNvSpPr>
          <p:nvPr>
            <p:ph type="title"/>
          </p:nvPr>
        </p:nvSpPr>
        <p:spPr>
          <a:xfrm>
            <a:off x="735213" y="2737144"/>
            <a:ext cx="7678340" cy="1495794"/>
          </a:xfrm>
        </p:spPr>
        <p:txBody>
          <a:bodyPr>
            <a:normAutofit/>
          </a:bodyPr>
          <a:lstStyle/>
          <a:p>
            <a:r>
              <a:rPr lang="en-US" dirty="0" smtClean="0">
                <a:gradFill>
                  <a:gsLst>
                    <a:gs pos="1250">
                      <a:srgbClr val="FFFFFF"/>
                    </a:gs>
                    <a:gs pos="100000">
                      <a:srgbClr val="FFFFFF"/>
                    </a:gs>
                  </a:gsLst>
                  <a:lin ang="5400000" scaled="0"/>
                </a:gradFill>
              </a:rPr>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Website examples</a:t>
            </a:r>
            <a:endParaRPr lang="en-US" dirty="0"/>
          </a:p>
        </p:txBody>
      </p:sp>
      <p:grpSp>
        <p:nvGrpSpPr>
          <p:cNvPr id="4" name="Group 3"/>
          <p:cNvGrpSpPr/>
          <p:nvPr/>
        </p:nvGrpSpPr>
        <p:grpSpPr>
          <a:xfrm>
            <a:off x="7053577" y="1943101"/>
            <a:ext cx="12997739"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74" fontAlgn="base">
                <a:spcBef>
                  <a:spcPct val="0"/>
                </a:spcBef>
                <a:spcAft>
                  <a:spcPct val="0"/>
                </a:spcAft>
              </a:pPr>
              <a:r>
                <a:rPr lang="en-US" sz="1650" dirty="0">
                  <a:solidFill>
                    <a:srgbClr val="00AEEF">
                      <a:alpha val="99000"/>
                    </a:srgbClr>
                  </a:solidFill>
                </a:rPr>
                <a:t>HOL</a:t>
              </a:r>
              <a:endParaRPr lang="en-US" sz="165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fontAlgn="base">
                <a:spcBef>
                  <a:spcPct val="0"/>
                </a:spcBef>
                <a:spcAft>
                  <a:spcPct val="0"/>
                </a:spcAft>
              </a:pPr>
              <a:endParaRPr lang="en-US" sz="135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7909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92" y="2698674"/>
            <a:ext cx="706126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74" fontAlgn="base">
              <a:spcBef>
                <a:spcPct val="0"/>
              </a:spcBef>
              <a:spcAft>
                <a:spcPct val="0"/>
              </a:spcAft>
            </a:pPr>
            <a:endParaRPr lang="en-US" sz="1650" dirty="0">
              <a:solidFill>
                <a:srgbClr val="00AEEF">
                  <a:alpha val="99000"/>
                </a:srgbClr>
              </a:solidFill>
            </a:endParaRPr>
          </a:p>
        </p:txBody>
      </p:sp>
      <p:sp>
        <p:nvSpPr>
          <p:cNvPr id="2" name="Title 1"/>
          <p:cNvSpPr>
            <a:spLocks noGrp="1"/>
          </p:cNvSpPr>
          <p:nvPr>
            <p:ph type="title"/>
          </p:nvPr>
        </p:nvSpPr>
        <p:spPr>
          <a:xfrm>
            <a:off x="735213" y="2737144"/>
            <a:ext cx="7678340" cy="1495794"/>
          </a:xfrm>
        </p:spPr>
        <p:txBody>
          <a:bodyPr>
            <a:normAutofit/>
          </a:bodyPr>
          <a:lstStyle/>
          <a:p>
            <a:r>
              <a:rPr lang="en-US" dirty="0" smtClean="0">
                <a:gradFill>
                  <a:gsLst>
                    <a:gs pos="1250">
                      <a:srgbClr val="FFFFFF"/>
                    </a:gs>
                    <a:gs pos="100000">
                      <a:srgbClr val="FFFFFF"/>
                    </a:gs>
                  </a:gsLst>
                  <a:lin ang="5400000" scaled="0"/>
                </a:gradFill>
              </a:rPr>
              <a:t/>
            </a:r>
            <a:br>
              <a:rPr lang="en-US" dirty="0" smtClean="0">
                <a:gradFill>
                  <a:gsLst>
                    <a:gs pos="1250">
                      <a:srgbClr val="FFFFFF"/>
                    </a:gs>
                    <a:gs pos="100000">
                      <a:srgbClr val="FFFFFF"/>
                    </a:gs>
                  </a:gsLst>
                  <a:lin ang="5400000" scaled="0"/>
                </a:gradFill>
              </a:rPr>
            </a:br>
            <a:r>
              <a:rPr lang="en-US" sz="3600" dirty="0">
                <a:gradFill>
                  <a:gsLst>
                    <a:gs pos="1250">
                      <a:srgbClr val="FFFFFF"/>
                    </a:gs>
                    <a:gs pos="100000">
                      <a:srgbClr val="FFFFFF"/>
                    </a:gs>
                  </a:gsLst>
                  <a:lin ang="5400000" scaled="0"/>
                </a:gradFill>
              </a:rPr>
              <a:t>Lab: Creating a </a:t>
            </a:r>
            <a:r>
              <a:rPr lang="en-US" sz="3600" dirty="0" err="1">
                <a:gradFill>
                  <a:gsLst>
                    <a:gs pos="1250">
                      <a:srgbClr val="FFFFFF"/>
                    </a:gs>
                    <a:gs pos="100000">
                      <a:srgbClr val="FFFFFF"/>
                    </a:gs>
                  </a:gsLst>
                  <a:lin ang="5400000" scaled="0"/>
                </a:gradFill>
              </a:rPr>
              <a:t>Django</a:t>
            </a:r>
            <a:r>
              <a:rPr lang="en-US" sz="3600" dirty="0">
                <a:gradFill>
                  <a:gsLst>
                    <a:gs pos="1250">
                      <a:srgbClr val="FFFFFF"/>
                    </a:gs>
                    <a:gs pos="100000">
                      <a:srgbClr val="FFFFFF"/>
                    </a:gs>
                  </a:gsLst>
                  <a:lin ang="5400000" scaled="0"/>
                </a:gradFill>
              </a:rPr>
              <a:t> Website</a:t>
            </a:r>
            <a:endParaRPr lang="en-US" sz="3600" dirty="0"/>
          </a:p>
        </p:txBody>
      </p:sp>
      <p:grpSp>
        <p:nvGrpSpPr>
          <p:cNvPr id="4" name="Group 3"/>
          <p:cNvGrpSpPr/>
          <p:nvPr/>
        </p:nvGrpSpPr>
        <p:grpSpPr>
          <a:xfrm>
            <a:off x="7053577" y="1943101"/>
            <a:ext cx="12997739"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74" fontAlgn="base">
                <a:spcBef>
                  <a:spcPct val="0"/>
                </a:spcBef>
                <a:spcAft>
                  <a:spcPct val="0"/>
                </a:spcAft>
              </a:pPr>
              <a:r>
                <a:rPr lang="en-US" sz="1650" dirty="0">
                  <a:solidFill>
                    <a:srgbClr val="00AEEF">
                      <a:alpha val="99000"/>
                    </a:srgbClr>
                  </a:solidFill>
                </a:rPr>
                <a:t>HOL</a:t>
              </a:r>
              <a:endParaRPr lang="en-US" sz="165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fontAlgn="base">
                <a:spcBef>
                  <a:spcPct val="0"/>
                </a:spcBef>
                <a:spcAft>
                  <a:spcPct val="0"/>
                </a:spcAft>
              </a:pPr>
              <a:endParaRPr lang="en-US" sz="135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25621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Websites Basics</a:t>
            </a:r>
            <a:endParaRPr lang="en-US" dirty="0"/>
          </a:p>
        </p:txBody>
      </p:sp>
      <p:sp>
        <p:nvSpPr>
          <p:cNvPr id="3" name="Text Placeholder 2"/>
          <p:cNvSpPr>
            <a:spLocks noGrp="1"/>
          </p:cNvSpPr>
          <p:nvPr>
            <p:ph type="body" sz="quarter" idx="10"/>
          </p:nvPr>
        </p:nvSpPr>
        <p:spPr>
          <a:xfrm>
            <a:off x="390526" y="1943100"/>
            <a:ext cx="8361760" cy="1135183"/>
          </a:xfrm>
        </p:spPr>
        <p:txBody>
          <a:bodyPr/>
          <a:lstStyle/>
          <a:p>
            <a:r>
              <a:rPr lang="en-US" sz="2700" dirty="0"/>
              <a:t>Learning objectives – what we have learned</a:t>
            </a:r>
            <a:r>
              <a:rPr lang="en-US" sz="2700" dirty="0"/>
              <a:t>:</a:t>
            </a:r>
            <a:endParaRPr lang="en-US" sz="2700" dirty="0"/>
          </a:p>
          <a:p>
            <a:pPr marL="431006" indent="-428625">
              <a:buFont typeface="Arial" panose="020B0604020202020204" pitchFamily="34" charset="0"/>
              <a:buChar char="•"/>
            </a:pPr>
            <a:r>
              <a:rPr lang="en-US" sz="2100" dirty="0"/>
              <a:t>How to create a simple blog site using Windows Azure </a:t>
            </a:r>
          </a:p>
          <a:p>
            <a:pPr marL="431006" indent="-428625">
              <a:buFont typeface="Arial" panose="020B0604020202020204" pitchFamily="34" charset="0"/>
              <a:buChar char="•"/>
            </a:pPr>
            <a:r>
              <a:rPr lang="en-US" sz="2100" dirty="0"/>
              <a:t>An example using the </a:t>
            </a:r>
            <a:r>
              <a:rPr lang="en-US" sz="2100" dirty="0" err="1"/>
              <a:t>Django</a:t>
            </a:r>
            <a:r>
              <a:rPr lang="en-US" sz="2100" dirty="0"/>
              <a:t> (a Python framework), and Bing Maps</a:t>
            </a:r>
          </a:p>
        </p:txBody>
      </p:sp>
    </p:spTree>
    <p:extLst>
      <p:ext uri="{BB962C8B-B14F-4D97-AF65-F5344CB8AC3E}">
        <p14:creationId xmlns:p14="http://schemas.microsoft.com/office/powerpoint/2010/main" val="281817700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 Basics</a:t>
            </a:r>
            <a:endParaRPr lang="en-US" dirty="0"/>
          </a:p>
        </p:txBody>
      </p:sp>
      <p:sp>
        <p:nvSpPr>
          <p:cNvPr id="3" name="Text Placeholder 2"/>
          <p:cNvSpPr>
            <a:spLocks noGrp="1"/>
          </p:cNvSpPr>
          <p:nvPr>
            <p:ph type="body" sz="quarter" idx="10"/>
          </p:nvPr>
        </p:nvSpPr>
        <p:spPr>
          <a:xfrm>
            <a:off x="390526" y="1943100"/>
            <a:ext cx="8361760" cy="1135183"/>
          </a:xfrm>
        </p:spPr>
        <p:txBody>
          <a:bodyPr/>
          <a:lstStyle/>
          <a:p>
            <a:r>
              <a:rPr lang="en-US" sz="2700" dirty="0"/>
              <a:t>Learning objectives – what you will learn:</a:t>
            </a:r>
          </a:p>
          <a:p>
            <a:pPr marL="431006" indent="-428625">
              <a:buFont typeface="Arial" panose="020B0604020202020204" pitchFamily="34" charset="0"/>
              <a:buChar char="•"/>
            </a:pPr>
            <a:r>
              <a:rPr lang="en-US" sz="2100" dirty="0"/>
              <a:t>How to create a simple blog site using Windows Azure </a:t>
            </a:r>
          </a:p>
          <a:p>
            <a:pPr marL="431006" indent="-428625">
              <a:buFont typeface="Arial" panose="020B0604020202020204" pitchFamily="34" charset="0"/>
              <a:buChar char="•"/>
            </a:pPr>
            <a:r>
              <a:rPr lang="en-US" sz="2100" dirty="0"/>
              <a:t>An example using the </a:t>
            </a:r>
            <a:r>
              <a:rPr lang="en-US" sz="2100" dirty="0" err="1"/>
              <a:t>Django</a:t>
            </a:r>
            <a:r>
              <a:rPr lang="en-US" sz="2100" dirty="0"/>
              <a:t> (a Python framework), and Bing Maps</a:t>
            </a:r>
          </a:p>
        </p:txBody>
      </p:sp>
    </p:spTree>
    <p:extLst>
      <p:ext uri="{BB962C8B-B14F-4D97-AF65-F5344CB8AC3E}">
        <p14:creationId xmlns:p14="http://schemas.microsoft.com/office/powerpoint/2010/main" val="13806936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7" y="462265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69">
              <a:lnSpc>
                <a:spcPct val="90000"/>
              </a:lnSpc>
              <a:spcAft>
                <a:spcPts val="675"/>
              </a:spcAft>
              <a:buSzPct val="80000"/>
            </a:pPr>
            <a:r>
              <a:rPr lang="en-US" sz="1500" spc="-62" dirty="0">
                <a:gradFill>
                  <a:gsLst>
                    <a:gs pos="0">
                      <a:srgbClr val="FFFFFF"/>
                    </a:gs>
                    <a:gs pos="100000">
                      <a:srgbClr val="FFFFFF"/>
                    </a:gs>
                  </a:gsLst>
                  <a:lin ang="16200000" scaled="0"/>
                </a:gradFill>
                <a:latin typeface="Segoe UI Light" pitchFamily="34" charset="0"/>
              </a:rPr>
              <a:t>Popular open source apps</a:t>
            </a:r>
          </a:p>
          <a:p>
            <a:pPr marL="2382" defTabSz="685769">
              <a:lnSpc>
                <a:spcPct val="90000"/>
              </a:lnSpc>
              <a:spcAft>
                <a:spcPts val="675"/>
              </a:spcAft>
              <a:buSzPct val="80000"/>
            </a:pPr>
            <a:r>
              <a:rPr lang="en-US" sz="1100" spc="-32" dirty="0">
                <a:gradFill>
                  <a:gsLst>
                    <a:gs pos="0">
                      <a:srgbClr val="FFFFFF"/>
                    </a:gs>
                    <a:gs pos="100000">
                      <a:srgbClr val="FFFFFF"/>
                    </a:gs>
                  </a:gsLst>
                  <a:lin ang="16200000" scaled="0"/>
                </a:gradFill>
              </a:rPr>
              <a:t>Launch a professional looking site with a few clicks using apps like </a:t>
            </a:r>
            <a:r>
              <a:rPr lang="en-US" sz="1100" spc="-32" dirty="0" err="1">
                <a:gradFill>
                  <a:gsLst>
                    <a:gs pos="0">
                      <a:srgbClr val="FFFFFF"/>
                    </a:gs>
                    <a:gs pos="100000">
                      <a:srgbClr val="FFFFFF"/>
                    </a:gs>
                  </a:gsLst>
                  <a:lin ang="16200000" scaled="0"/>
                </a:gradFill>
              </a:rPr>
              <a:t>WordPress</a:t>
            </a:r>
            <a:r>
              <a:rPr lang="en-US" sz="1100" spc="-32" dirty="0">
                <a:gradFill>
                  <a:gsLst>
                    <a:gs pos="0">
                      <a:srgbClr val="FFFFFF"/>
                    </a:gs>
                    <a:gs pos="100000">
                      <a:srgbClr val="FFFFFF"/>
                    </a:gs>
                  </a:gsLst>
                  <a:lin ang="16200000" scaled="0"/>
                </a:gradFill>
              </a:rPr>
              <a:t>, </a:t>
            </a:r>
            <a:r>
              <a:rPr lang="en-US" sz="1100" spc="-32" dirty="0" err="1">
                <a:gradFill>
                  <a:gsLst>
                    <a:gs pos="0">
                      <a:srgbClr val="FFFFFF"/>
                    </a:gs>
                    <a:gs pos="100000">
                      <a:srgbClr val="FFFFFF"/>
                    </a:gs>
                  </a:gsLst>
                  <a:lin ang="16200000" scaled="0"/>
                </a:gradFill>
              </a:rPr>
              <a:t>Joomla</a:t>
            </a:r>
            <a:r>
              <a:rPr lang="en-US" sz="1100" spc="-32" dirty="0">
                <a:gradFill>
                  <a:gsLst>
                    <a:gs pos="0">
                      <a:srgbClr val="FFFFFF"/>
                    </a:gs>
                    <a:gs pos="100000">
                      <a:srgbClr val="FFFFFF"/>
                    </a:gs>
                  </a:gsLst>
                  <a:lin ang="16200000" scaled="0"/>
                </a:gradFill>
              </a:rPr>
              <a:t>!, Drupal, </a:t>
            </a:r>
            <a:r>
              <a:rPr lang="en-US" sz="1100" spc="-32" dirty="0" err="1">
                <a:gradFill>
                  <a:gsLst>
                    <a:gs pos="0">
                      <a:srgbClr val="FFFFFF"/>
                    </a:gs>
                    <a:gs pos="100000">
                      <a:srgbClr val="FFFFFF"/>
                    </a:gs>
                  </a:gsLst>
                  <a:lin ang="16200000" scaled="0"/>
                </a:gradFill>
              </a:rPr>
              <a:t>DotNetNuke</a:t>
            </a:r>
            <a:r>
              <a:rPr lang="en-US" sz="1100" spc="-32" dirty="0">
                <a:gradFill>
                  <a:gsLst>
                    <a:gs pos="0">
                      <a:srgbClr val="FFFFFF"/>
                    </a:gs>
                    <a:gs pos="100000">
                      <a:srgbClr val="FFFFFF"/>
                    </a:gs>
                  </a:gsLst>
                  <a:lin ang="16200000" scaled="0"/>
                </a:gradFill>
              </a:rPr>
              <a:t> and </a:t>
            </a:r>
            <a:r>
              <a:rPr lang="en-US" sz="1100" spc="-32" dirty="0" err="1">
                <a:gradFill>
                  <a:gsLst>
                    <a:gs pos="0">
                      <a:srgbClr val="FFFFFF"/>
                    </a:gs>
                    <a:gs pos="100000">
                      <a:srgbClr val="FFFFFF"/>
                    </a:gs>
                  </a:gsLst>
                  <a:lin ang="16200000" scaled="0"/>
                </a:gradFill>
              </a:rPr>
              <a:t>Umbraco</a:t>
            </a:r>
            <a:endParaRPr lang="en-US" sz="1100" spc="-32" dirty="0">
              <a:gradFill>
                <a:gsLst>
                  <a:gs pos="0">
                    <a:srgbClr val="FFFFFF"/>
                  </a:gs>
                  <a:gs pos="100000">
                    <a:srgbClr val="FFFFFF"/>
                  </a:gs>
                </a:gsLst>
                <a:lin ang="16200000" scaled="0"/>
              </a:gradFill>
            </a:endParaRPr>
          </a:p>
        </p:txBody>
      </p:sp>
      <p:sp>
        <p:nvSpPr>
          <p:cNvPr id="14" name="Rounded Rectangle 13"/>
          <p:cNvSpPr/>
          <p:nvPr/>
        </p:nvSpPr>
        <p:spPr bwMode="auto">
          <a:xfrm>
            <a:off x="206567" y="3545536"/>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69">
              <a:lnSpc>
                <a:spcPct val="90000"/>
              </a:lnSpc>
              <a:spcAft>
                <a:spcPts val="675"/>
              </a:spcAft>
              <a:buSzPct val="80000"/>
            </a:pPr>
            <a:r>
              <a:rPr lang="en-US" sz="1500" spc="-62" dirty="0">
                <a:gradFill>
                  <a:gsLst>
                    <a:gs pos="0">
                      <a:srgbClr val="FFFFFF"/>
                    </a:gs>
                    <a:gs pos="100000">
                      <a:srgbClr val="FFFFFF"/>
                    </a:gs>
                  </a:gsLst>
                  <a:lin ang="16200000" scaled="0"/>
                </a:gradFill>
                <a:latin typeface="Segoe UI Light" pitchFamily="34" charset="0"/>
              </a:rPr>
              <a:t>Continuous development</a:t>
            </a:r>
          </a:p>
          <a:p>
            <a:pPr marL="2382" defTabSz="685769">
              <a:lnSpc>
                <a:spcPct val="90000"/>
              </a:lnSpc>
              <a:spcAft>
                <a:spcPts val="675"/>
              </a:spcAft>
              <a:buSzPct val="80000"/>
            </a:pPr>
            <a:r>
              <a:rPr lang="en-US" sz="1100" spc="-32" dirty="0">
                <a:gradFill>
                  <a:gsLst>
                    <a:gs pos="0">
                      <a:srgbClr val="FFFFFF"/>
                    </a:gs>
                    <a:gs pos="100000">
                      <a:srgbClr val="FFFFFF"/>
                    </a:gs>
                  </a:gsLst>
                  <a:lin ang="16200000" scaled="0"/>
                </a:gradFill>
              </a:rPr>
              <a:t>Deploy  directly from your source code repository, using </a:t>
            </a:r>
            <a:r>
              <a:rPr lang="en-US" sz="1100" spc="-32" dirty="0" err="1">
                <a:gradFill>
                  <a:gsLst>
                    <a:gs pos="0">
                      <a:srgbClr val="FFFFFF"/>
                    </a:gs>
                    <a:gs pos="100000">
                      <a:srgbClr val="FFFFFF"/>
                    </a:gs>
                  </a:gsLst>
                  <a:lin ang="16200000" scaled="0"/>
                </a:gradFill>
              </a:rPr>
              <a:t>Git</a:t>
            </a:r>
            <a:r>
              <a:rPr lang="en-US" sz="1100" spc="-32" dirty="0">
                <a:gradFill>
                  <a:gsLst>
                    <a:gs pos="0">
                      <a:srgbClr val="FFFFFF"/>
                    </a:gs>
                    <a:gs pos="100000">
                      <a:srgbClr val="FFFFFF"/>
                    </a:gs>
                  </a:gsLst>
                  <a:lin ang="16200000" scaled="0"/>
                </a:gradFill>
              </a:rPr>
              <a:t> or Team Foundation Service.</a:t>
            </a:r>
          </a:p>
        </p:txBody>
      </p:sp>
      <p:sp>
        <p:nvSpPr>
          <p:cNvPr id="11" name="Rounded Rectangle 10"/>
          <p:cNvSpPr/>
          <p:nvPr/>
        </p:nvSpPr>
        <p:spPr bwMode="auto">
          <a:xfrm>
            <a:off x="206567" y="246841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69">
              <a:lnSpc>
                <a:spcPct val="90000"/>
              </a:lnSpc>
              <a:spcAft>
                <a:spcPts val="675"/>
              </a:spcAft>
              <a:buSzPct val="80000"/>
            </a:pPr>
            <a:r>
              <a:rPr lang="en-US" sz="1500" spc="-62" dirty="0">
                <a:gradFill>
                  <a:gsLst>
                    <a:gs pos="0">
                      <a:srgbClr val="FFFFFF"/>
                    </a:gs>
                    <a:gs pos="100000">
                      <a:srgbClr val="FFFFFF"/>
                    </a:gs>
                  </a:gsLst>
                  <a:lin ang="16200000" scaled="0"/>
                </a:gradFill>
                <a:latin typeface="Segoe UI Light" pitchFamily="34" charset="0"/>
              </a:rPr>
              <a:t>Modern web apps</a:t>
            </a:r>
          </a:p>
          <a:p>
            <a:pPr marL="2382" defTabSz="685769">
              <a:lnSpc>
                <a:spcPct val="90000"/>
              </a:lnSpc>
              <a:spcAft>
                <a:spcPts val="675"/>
              </a:spcAft>
              <a:buSzPct val="80000"/>
            </a:pPr>
            <a:r>
              <a:rPr lang="en-US" sz="1100" spc="-32" dirty="0">
                <a:gradFill>
                  <a:gsLst>
                    <a:gs pos="0">
                      <a:srgbClr val="FFFFFF"/>
                    </a:gs>
                    <a:gs pos="100000">
                      <a:srgbClr val="FFFFFF"/>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7" y="1809751"/>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49" fontAlgn="base">
                <a:spcBef>
                  <a:spcPct val="0"/>
                </a:spcBef>
                <a:spcAft>
                  <a:spcPct val="0"/>
                </a:spcAft>
              </a:pPr>
              <a:endParaRPr lang="en-US" dirty="0" err="1">
                <a:gradFill>
                  <a:gsLst>
                    <a:gs pos="0">
                      <a:srgbClr val="FFFFFF"/>
                    </a:gs>
                    <a:gs pos="100000">
                      <a:srgbClr val="FFFFFF"/>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pPr defTabSz="914036"/>
              <a:r>
                <a:rPr lang="en-US" sz="1500" b="1" spc="-62" dirty="0">
                  <a:gradFill>
                    <a:gsLst>
                      <a:gs pos="0">
                        <a:srgbClr val="FFFFFF"/>
                      </a:gs>
                      <a:gs pos="100000">
                        <a:srgbClr val="FFFFFF"/>
                      </a:gs>
                    </a:gsLst>
                    <a:lin ang="16200000" scaled="0"/>
                  </a:gradFill>
                  <a:latin typeface="Segoe UI Light" pitchFamily="34" charset="0"/>
                </a:rPr>
                <a:t>Web Sites</a:t>
              </a:r>
              <a:endParaRPr lang="en-US" sz="1500" spc="-62" dirty="0">
                <a:gradFill>
                  <a:gsLst>
                    <a:gs pos="0">
                      <a:srgbClr val="FFFFFF"/>
                    </a:gs>
                    <a:gs pos="100000">
                      <a:srgbClr val="FFFFFF"/>
                    </a:gs>
                  </a:gsLst>
                  <a:lin ang="16200000" scaled="0"/>
                </a:gradFill>
                <a:latin typeface="Segoe UI Light" pitchFamily="34" charset="0"/>
              </a:endParaRPr>
            </a:p>
          </p:txBody>
        </p:sp>
      </p:grpSp>
      <p:sp>
        <p:nvSpPr>
          <p:cNvPr id="16" name="Rounded Rectangle 15"/>
          <p:cNvSpPr/>
          <p:nvPr/>
        </p:nvSpPr>
        <p:spPr bwMode="auto">
          <a:xfrm>
            <a:off x="3006392" y="354567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defTabSz="914036">
              <a:spcAft>
                <a:spcPts val="675"/>
              </a:spcAft>
              <a:buSzPct val="80000"/>
            </a:pPr>
            <a:r>
              <a:rPr lang="en-US" sz="1500" spc="-62" dirty="0">
                <a:gradFill>
                  <a:gsLst>
                    <a:gs pos="0">
                      <a:srgbClr val="FFFFFF"/>
                    </a:gs>
                    <a:gs pos="100000">
                      <a:srgbClr val="FFFFFF"/>
                    </a:gs>
                  </a:gsLst>
                  <a:lin ang="16200000" scaled="0"/>
                </a:gradFill>
                <a:latin typeface="Segoe UI Light" pitchFamily="34" charset="0"/>
              </a:rPr>
              <a:t>Apps that require advanced administration</a:t>
            </a:r>
          </a:p>
          <a:p>
            <a:pPr marL="2382" defTabSz="685769">
              <a:lnSpc>
                <a:spcPct val="90000"/>
              </a:lnSpc>
              <a:spcAft>
                <a:spcPts val="675"/>
              </a:spcAft>
              <a:buSzPct val="80000"/>
            </a:pPr>
            <a:r>
              <a:rPr lang="en-US" sz="1100" spc="-32" dirty="0">
                <a:gradFill>
                  <a:gsLst>
                    <a:gs pos="0">
                      <a:srgbClr val="FFFFFF"/>
                    </a:gs>
                    <a:gs pos="100000">
                      <a:srgbClr val="FFFFFF"/>
                    </a:gs>
                  </a:gsLst>
                  <a:lin ang="16200000" scaled="0"/>
                </a:gradFill>
              </a:rPr>
              <a:t>Cloud-based applications that require admin access, remote desktop access or elevated permissions</a:t>
            </a:r>
          </a:p>
        </p:txBody>
      </p:sp>
      <p:grpSp>
        <p:nvGrpSpPr>
          <p:cNvPr id="7" name="Group 6"/>
          <p:cNvGrpSpPr/>
          <p:nvPr/>
        </p:nvGrpSpPr>
        <p:grpSpPr>
          <a:xfrm>
            <a:off x="2986531" y="180584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49" fontAlgn="base">
                <a:spcBef>
                  <a:spcPct val="0"/>
                </a:spcBef>
                <a:spcAft>
                  <a:spcPct val="0"/>
                </a:spcAft>
              </a:pPr>
              <a:endParaRPr lang="en-US" dirty="0" err="1">
                <a:gradFill>
                  <a:gsLst>
                    <a:gs pos="0">
                      <a:srgbClr val="FFFFFF"/>
                    </a:gs>
                    <a:gs pos="100000">
                      <a:srgbClr val="FFFFFF"/>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pPr defTabSz="914036"/>
              <a:r>
                <a:rPr lang="en-US" sz="1500" b="1" spc="-62" dirty="0">
                  <a:gradFill>
                    <a:gsLst>
                      <a:gs pos="0">
                        <a:srgbClr val="FFFFFF"/>
                      </a:gs>
                      <a:gs pos="100000">
                        <a:srgbClr val="FFFFFF"/>
                      </a:gs>
                    </a:gsLst>
                    <a:lin ang="16200000" scaled="0"/>
                  </a:gradFill>
                  <a:latin typeface="Segoe UI Light" pitchFamily="34" charset="0"/>
                </a:rPr>
                <a:t>Cloud Services</a:t>
              </a:r>
            </a:p>
          </p:txBody>
        </p:sp>
      </p:grpSp>
      <p:sp>
        <p:nvSpPr>
          <p:cNvPr id="10" name="Rounded Rectangle 9"/>
          <p:cNvSpPr/>
          <p:nvPr/>
        </p:nvSpPr>
        <p:spPr bwMode="auto">
          <a:xfrm>
            <a:off x="3006392" y="246841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defTabSz="914036">
              <a:spcAft>
                <a:spcPts val="675"/>
              </a:spcAft>
              <a:buSzPct val="80000"/>
            </a:pPr>
            <a:r>
              <a:rPr lang="en-US" sz="1500" spc="-62" dirty="0">
                <a:gradFill>
                  <a:gsLst>
                    <a:gs pos="0">
                      <a:srgbClr val="FFFFFF"/>
                    </a:gs>
                    <a:gs pos="100000">
                      <a:srgbClr val="FFFFFF"/>
                    </a:gs>
                  </a:gsLst>
                  <a:lin ang="16200000" scaled="0"/>
                </a:gradFill>
                <a:latin typeface="Segoe UI Light" pitchFamily="34" charset="0"/>
              </a:rPr>
              <a:t>Multi-tier applications</a:t>
            </a:r>
          </a:p>
          <a:p>
            <a:pPr marL="2382" defTabSz="685769">
              <a:lnSpc>
                <a:spcPct val="90000"/>
              </a:lnSpc>
              <a:spcAft>
                <a:spcPts val="675"/>
              </a:spcAft>
              <a:buSzPct val="80000"/>
            </a:pPr>
            <a:r>
              <a:rPr lang="en-US" sz="1100" spc="-32" dirty="0">
                <a:gradFill>
                  <a:gsLst>
                    <a:gs pos="0">
                      <a:srgbClr val="FFFFFF"/>
                    </a:gs>
                    <a:gs pos="100000">
                      <a:srgbClr val="FFFFFF"/>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1" y="462292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defTabSz="914036">
              <a:spcAft>
                <a:spcPts val="675"/>
              </a:spcAft>
              <a:buSzPct val="80000"/>
            </a:pPr>
            <a:r>
              <a:rPr lang="en-US" sz="1500" spc="-62" dirty="0">
                <a:gradFill>
                  <a:gsLst>
                    <a:gs pos="0">
                      <a:srgbClr val="FFFFFF"/>
                    </a:gs>
                    <a:gs pos="100000">
                      <a:srgbClr val="FFFFFF"/>
                    </a:gs>
                  </a:gsLst>
                  <a:lin ang="16200000" scaled="0"/>
                </a:gradFill>
                <a:latin typeface="Segoe UI Light" pitchFamily="34" charset="0"/>
              </a:rPr>
              <a:t>Apps that require advanced networking</a:t>
            </a:r>
          </a:p>
          <a:p>
            <a:pPr marL="2382" defTabSz="685769">
              <a:lnSpc>
                <a:spcPct val="90000"/>
              </a:lnSpc>
              <a:spcAft>
                <a:spcPts val="675"/>
              </a:spcAft>
              <a:buSzPct val="80000"/>
            </a:pPr>
            <a:r>
              <a:rPr lang="en-US" sz="1100" spc="-32" dirty="0">
                <a:gradFill>
                  <a:gsLst>
                    <a:gs pos="0">
                      <a:srgbClr val="FFFFFF"/>
                    </a:gs>
                    <a:gs pos="100000">
                      <a:srgbClr val="FFFFFF"/>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354567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69">
              <a:lnSpc>
                <a:spcPct val="90000"/>
              </a:lnSpc>
              <a:spcAft>
                <a:spcPts val="675"/>
              </a:spcAft>
              <a:buSzPct val="80000"/>
            </a:pPr>
            <a:r>
              <a:rPr lang="en-US" sz="1500" spc="-62" dirty="0">
                <a:gradFill>
                  <a:gsLst>
                    <a:gs pos="0">
                      <a:srgbClr val="FFFFFF"/>
                    </a:gs>
                    <a:gs pos="100000">
                      <a:srgbClr val="FFFFFF"/>
                    </a:gs>
                  </a:gsLst>
                  <a:lin ang="16200000" scaled="0"/>
                </a:gradFill>
                <a:latin typeface="Segoe UI Light" pitchFamily="34" charset="0"/>
              </a:rPr>
              <a:t>Porting existing line of business apps</a:t>
            </a:r>
          </a:p>
          <a:p>
            <a:pPr marL="2382" defTabSz="685769">
              <a:lnSpc>
                <a:spcPct val="90000"/>
              </a:lnSpc>
              <a:spcAft>
                <a:spcPts val="675"/>
              </a:spcAft>
              <a:buSzPct val="80000"/>
            </a:pPr>
            <a:r>
              <a:rPr lang="en-US" sz="1100" spc="-32" dirty="0">
                <a:gradFill>
                  <a:gsLst>
                    <a:gs pos="0">
                      <a:srgbClr val="FFFFFF"/>
                    </a:gs>
                    <a:gs pos="100000">
                      <a:srgbClr val="FFFFFF"/>
                    </a:gs>
                  </a:gsLst>
                  <a:lin ang="16200000" scaled="0"/>
                </a:gradFill>
              </a:rPr>
              <a:t>Choose an image from the library or upload your own </a:t>
            </a:r>
            <a:r>
              <a:rPr lang="en-US" sz="1100" spc="-32" dirty="0" err="1">
                <a:gradFill>
                  <a:gsLst>
                    <a:gs pos="0">
                      <a:srgbClr val="FFFFFF"/>
                    </a:gs>
                    <a:gs pos="100000">
                      <a:srgbClr val="FFFFFF"/>
                    </a:gs>
                  </a:gsLst>
                  <a:lin ang="16200000" scaled="0"/>
                </a:gradFill>
              </a:rPr>
              <a:t>VHD</a:t>
            </a:r>
            <a:r>
              <a:rPr lang="en-US" sz="1100" spc="-32" dirty="0">
                <a:gradFill>
                  <a:gsLst>
                    <a:gs pos="0">
                      <a:srgbClr val="FFFFFF"/>
                    </a:gs>
                    <a:gs pos="100000">
                      <a:srgbClr val="FFFFFF"/>
                    </a:gs>
                  </a:gsLst>
                  <a:lin ang="16200000" scaled="0"/>
                </a:gradFill>
              </a:rPr>
              <a:t>. </a:t>
            </a:r>
          </a:p>
        </p:txBody>
      </p:sp>
      <p:sp>
        <p:nvSpPr>
          <p:cNvPr id="17" name="Rounded Rectangle 16"/>
          <p:cNvSpPr/>
          <p:nvPr/>
        </p:nvSpPr>
        <p:spPr bwMode="auto">
          <a:xfrm>
            <a:off x="6013850" y="246841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914036">
              <a:spcAft>
                <a:spcPts val="675"/>
              </a:spcAft>
              <a:buSzPct val="80000"/>
            </a:pPr>
            <a:r>
              <a:rPr lang="en-US" sz="1500" spc="-62" dirty="0">
                <a:gradFill>
                  <a:gsLst>
                    <a:gs pos="0">
                      <a:srgbClr val="FFFFFF"/>
                    </a:gs>
                    <a:gs pos="100000">
                      <a:srgbClr val="FFFFFF"/>
                    </a:gs>
                  </a:gsLst>
                  <a:lin ang="16200000" scaled="0"/>
                </a:gradFill>
                <a:latin typeface="Segoe UI Light" pitchFamily="34" charset="0"/>
              </a:rPr>
              <a:t>Enterprise server applications</a:t>
            </a:r>
          </a:p>
          <a:p>
            <a:pPr marL="2382" defTabSz="685769">
              <a:lnSpc>
                <a:spcPct val="90000"/>
              </a:lnSpc>
              <a:spcAft>
                <a:spcPts val="675"/>
              </a:spcAft>
              <a:buSzPct val="80000"/>
            </a:pPr>
            <a:r>
              <a:rPr lang="en-US" sz="1100" spc="-32" dirty="0">
                <a:gradFill>
                  <a:gsLst>
                    <a:gs pos="0">
                      <a:srgbClr val="FFFFFF"/>
                    </a:gs>
                    <a:gs pos="100000">
                      <a:srgbClr val="FFFFFF"/>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50" y="462292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914036">
              <a:spcAft>
                <a:spcPts val="675"/>
              </a:spcAft>
              <a:buSzPct val="80000"/>
            </a:pPr>
            <a:r>
              <a:rPr lang="en-US" sz="1500" spc="-62" dirty="0">
                <a:gradFill>
                  <a:gsLst>
                    <a:gs pos="0">
                      <a:srgbClr val="FFFFFF"/>
                    </a:gs>
                    <a:gs pos="100000">
                      <a:srgbClr val="FFFFFF"/>
                    </a:gs>
                  </a:gsLst>
                  <a:lin ang="16200000" scaled="0"/>
                </a:gradFill>
                <a:latin typeface="Segoe UI Light" pitchFamily="34" charset="0"/>
              </a:rPr>
              <a:t>Windows or Linux operating system </a:t>
            </a:r>
          </a:p>
          <a:p>
            <a:pPr marL="2382" defTabSz="685769">
              <a:lnSpc>
                <a:spcPct val="90000"/>
              </a:lnSpc>
              <a:spcAft>
                <a:spcPts val="675"/>
              </a:spcAft>
              <a:buSzPct val="80000"/>
            </a:pPr>
            <a:r>
              <a:rPr lang="en-US" sz="1100" spc="-32" dirty="0">
                <a:gradFill>
                  <a:gsLst>
                    <a:gs pos="0">
                      <a:srgbClr val="FFFFFF"/>
                    </a:gs>
                    <a:gs pos="100000">
                      <a:srgbClr val="FFFFFF"/>
                    </a:gs>
                  </a:gsLst>
                  <a:lin ang="16200000" scaled="0"/>
                </a:gradFill>
              </a:rPr>
              <a:t>Support for Windows Server, along with community and commercial versions of Linux. Connect virtual machines with cloud services to take full advantage of </a:t>
            </a:r>
            <a:r>
              <a:rPr lang="en-US" sz="1100" spc="-32" dirty="0" err="1">
                <a:gradFill>
                  <a:gsLst>
                    <a:gs pos="0">
                      <a:srgbClr val="FFFFFF"/>
                    </a:gs>
                    <a:gs pos="100000">
                      <a:srgbClr val="FFFFFF"/>
                    </a:gs>
                  </a:gsLst>
                  <a:lin ang="16200000" scaled="0"/>
                </a:gradFill>
              </a:rPr>
              <a:t>PaaS</a:t>
            </a:r>
            <a:r>
              <a:rPr lang="en-US" sz="1100" spc="-32" dirty="0">
                <a:gradFill>
                  <a:gsLst>
                    <a:gs pos="0">
                      <a:srgbClr val="FFFFFF"/>
                    </a:gs>
                    <a:gs pos="100000">
                      <a:srgbClr val="FFFFFF"/>
                    </a:gs>
                  </a:gsLst>
                  <a:lin ang="16200000" scaled="0"/>
                </a:gradFill>
              </a:rPr>
              <a:t> services.</a:t>
            </a:r>
          </a:p>
        </p:txBody>
      </p:sp>
      <p:grpSp>
        <p:nvGrpSpPr>
          <p:cNvPr id="9" name="Group 8"/>
          <p:cNvGrpSpPr/>
          <p:nvPr/>
        </p:nvGrpSpPr>
        <p:grpSpPr>
          <a:xfrm>
            <a:off x="6007191" y="180975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49" fontAlgn="base">
                <a:spcBef>
                  <a:spcPct val="0"/>
                </a:spcBef>
                <a:spcAft>
                  <a:spcPct val="0"/>
                </a:spcAft>
              </a:pPr>
              <a:endParaRPr lang="en-US" dirty="0" err="1">
                <a:gradFill>
                  <a:gsLst>
                    <a:gs pos="0">
                      <a:srgbClr val="FFFFFF"/>
                    </a:gs>
                    <a:gs pos="100000">
                      <a:srgbClr val="FFFFFF"/>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pPr defTabSz="914036"/>
              <a:r>
                <a:rPr lang="en-US" sz="1500" b="1" spc="-62" dirty="0">
                  <a:gradFill>
                    <a:gsLst>
                      <a:gs pos="0">
                        <a:srgbClr val="FFFFFF"/>
                      </a:gs>
                      <a:gs pos="100000">
                        <a:srgbClr val="FFFFFF"/>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18138828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1293388" y="3234143"/>
            <a:ext cx="1827366" cy="389720"/>
            <a:chOff x="4846638" y="3441700"/>
            <a:chExt cx="5910262" cy="1260475"/>
          </a:xfrm>
        </p:grpSpPr>
        <p:sp>
          <p:nvSpPr>
            <p:cNvPr id="6"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41" tIns="33621" rIns="67241" bIns="33621" numCol="1" anchor="t" anchorCtr="0" compatLnSpc="1">
              <a:prstTxWarp prst="textNoShape">
                <a:avLst/>
              </a:prstTxWarp>
            </a:bodyPr>
            <a:lstStyle/>
            <a:p>
              <a:endParaRPr lang="en-US" sz="1765" dirty="0"/>
            </a:p>
          </p:txBody>
        </p:sp>
        <p:sp>
          <p:nvSpPr>
            <p:cNvPr id="7"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p>
          </p:txBody>
        </p:sp>
        <p:sp>
          <p:nvSpPr>
            <p:cNvPr id="8"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p>
          </p:txBody>
        </p:sp>
        <p:sp>
          <p:nvSpPr>
            <p:cNvPr id="9"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p>
          </p:txBody>
        </p:sp>
        <p:sp>
          <p:nvSpPr>
            <p:cNvPr id="10"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p>
          </p:txBody>
        </p:sp>
      </p:grpSp>
      <p:sp>
        <p:nvSpPr>
          <p:cNvPr id="3" name="Text Box 3"/>
          <p:cNvSpPr txBox="1">
            <a:spLocks noChangeArrowheads="1"/>
          </p:cNvSpPr>
          <p:nvPr/>
        </p:nvSpPr>
        <p:spPr bwMode="blackWhite">
          <a:xfrm>
            <a:off x="1145470" y="3875254"/>
            <a:ext cx="6695357" cy="540439"/>
          </a:xfrm>
          <a:prstGeom prst="rect">
            <a:avLst/>
          </a:prstGeom>
          <a:noFill/>
          <a:ln w="12700">
            <a:noFill/>
            <a:miter lim="800000"/>
            <a:headEnd type="none" w="sm" len="sm"/>
            <a:tailEnd type="none" w="sm" len="sm"/>
          </a:ln>
          <a:effectLst/>
        </p:spPr>
        <p:txBody>
          <a:bodyPr vert="horz" wrap="square" lIns="134483" tIns="107586" rIns="134483" bIns="107586" numCol="1" anchor="t" anchorCtr="0" compatLnSpc="1">
            <a:prstTxWarp prst="textNoShape">
              <a:avLst/>
            </a:prstTxWarp>
            <a:spAutoFit/>
          </a:bodyPr>
          <a:lstStyle/>
          <a:p>
            <a:pPr defTabSz="685583" eaLnBrk="0" hangingPunct="0"/>
            <a:r>
              <a:rPr lang="en-US" sz="525" dirty="0">
                <a:gradFill>
                  <a:gsLst>
                    <a:gs pos="0">
                      <a:schemeClr val="tx1"/>
                    </a:gs>
                    <a:gs pos="100000">
                      <a:schemeClr val="tx1"/>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685583" eaLnBrk="0" hangingPunct="0"/>
            <a:r>
              <a:rPr lang="en-US" sz="525"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0637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2607056" y="2342550"/>
            <a:ext cx="6145229" cy="3093154"/>
          </a:xfrm>
        </p:spPr>
        <p:txBody>
          <a:bodyPr/>
          <a:lstStyle/>
          <a:p>
            <a:pPr lvl="0"/>
            <a:r>
              <a:rPr lang="en-US" sz="3000" dirty="0"/>
              <a:t>Windows </a:t>
            </a:r>
            <a:r>
              <a:rPr lang="en-US" sz="3000" dirty="0"/>
              <a:t>Azure </a:t>
            </a:r>
            <a:r>
              <a:rPr lang="en-US" sz="3000" dirty="0"/>
              <a:t>Web Sites Introduction</a:t>
            </a:r>
            <a:endParaRPr lang="en-US" sz="3000" dirty="0"/>
          </a:p>
          <a:p>
            <a:pPr lvl="0"/>
            <a:r>
              <a:rPr lang="en-US" sz="3000" dirty="0"/>
              <a:t>Publishing methods and frameworks</a:t>
            </a:r>
            <a:endParaRPr lang="en-US" sz="3000" dirty="0"/>
          </a:p>
          <a:p>
            <a:pPr lvl="0"/>
            <a:r>
              <a:rPr lang="en-US" sz="3000" dirty="0"/>
              <a:t>Scaling choices</a:t>
            </a:r>
          </a:p>
          <a:p>
            <a:pPr lvl="0"/>
            <a:r>
              <a:rPr lang="en-US" sz="3000" dirty="0"/>
              <a:t>Web application gallery</a:t>
            </a:r>
          </a:p>
          <a:p>
            <a:pPr lvl="0"/>
            <a:r>
              <a:rPr lang="en-US" sz="3000" dirty="0"/>
              <a:t>Creating a site – example</a:t>
            </a:r>
          </a:p>
        </p:txBody>
      </p:sp>
    </p:spTree>
    <p:extLst>
      <p:ext uri="{BB962C8B-B14F-4D97-AF65-F5344CB8AC3E}">
        <p14:creationId xmlns:p14="http://schemas.microsoft.com/office/powerpoint/2010/main" val="17453838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6" y="1508122"/>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94971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defTabSz="914036" fontAlgn="base">
              <a:spcBef>
                <a:spcPct val="0"/>
              </a:spcBef>
              <a:spcAft>
                <a:spcPct val="0"/>
              </a:spcAft>
              <a:buClr>
                <a:srgbClr val="FFFF99"/>
              </a:buClr>
              <a:buSzPct val="120000"/>
              <a:defRPr/>
            </a:pPr>
            <a:r>
              <a:rPr lang="en-US" sz="4100" spc="-75" dirty="0">
                <a:ln w="3175">
                  <a:noFill/>
                </a:ln>
                <a:gradFill>
                  <a:gsLst>
                    <a:gs pos="0">
                      <a:srgbClr val="292929"/>
                    </a:gs>
                    <a:gs pos="100000">
                      <a:srgbClr val="292929"/>
                    </a:gs>
                  </a:gsLst>
                  <a:lin ang="5400000" scaled="0"/>
                </a:gradFill>
                <a:ea typeface="Segoe UI" pitchFamily="34" charset="0"/>
                <a:cs typeface="Segoe UI" pitchFamily="34" charset="0"/>
              </a:rPr>
              <a:t>Windows Azure Web Sites</a:t>
            </a:r>
            <a:endParaRPr lang="en-US" altLang="zh-CN" sz="4100" spc="-75" dirty="0">
              <a:ln w="3175">
                <a:noFill/>
              </a:ln>
              <a:gradFill>
                <a:gsLst>
                  <a:gs pos="0">
                    <a:srgbClr val="292929"/>
                  </a:gs>
                  <a:gs pos="100000">
                    <a:srgbClr val="292929"/>
                  </a:gs>
                </a:gsLst>
                <a:lin ang="5400000" scaled="0"/>
              </a:gradFill>
              <a:ea typeface="Segoe UI" pitchFamily="34" charset="0"/>
              <a:cs typeface="Segoe UI" pitchFamily="34" charset="0"/>
            </a:endParaRPr>
          </a:p>
        </p:txBody>
      </p:sp>
      <p:sp>
        <p:nvSpPr>
          <p:cNvPr id="6" name="Rectangle 5"/>
          <p:cNvSpPr/>
          <p:nvPr/>
        </p:nvSpPr>
        <p:spPr bwMode="auto">
          <a:xfrm>
            <a:off x="2350508" y="265773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defTabSz="914036" fontAlgn="base">
              <a:spcBef>
                <a:spcPct val="0"/>
              </a:spcBef>
              <a:spcAft>
                <a:spcPct val="0"/>
              </a:spcAft>
              <a:buClr>
                <a:srgbClr val="FFFF99"/>
              </a:buClr>
              <a:buSzPct val="120000"/>
              <a:defRPr/>
            </a:pPr>
            <a:r>
              <a:rPr lang="en-US" sz="2700" spc="-75" dirty="0">
                <a:ln w="3175">
                  <a:noFill/>
                </a:ln>
                <a:gradFill>
                  <a:gsLst>
                    <a:gs pos="0">
                      <a:srgbClr val="292929"/>
                    </a:gs>
                    <a:gs pos="100000">
                      <a:srgbClr val="292929"/>
                    </a:gs>
                  </a:gsLst>
                  <a:lin ang="5400000" scaled="0"/>
                </a:gradFill>
                <a:ea typeface="Segoe UI" pitchFamily="34" charset="0"/>
                <a:cs typeface="Segoe UI" pitchFamily="34" charset="0"/>
              </a:rPr>
              <a:t> powerful web sites in seconds</a:t>
            </a:r>
            <a:endParaRPr lang="en-US" altLang="zh-CN" sz="2700" spc="-75" dirty="0">
              <a:ln w="3175">
                <a:noFill/>
              </a:ln>
              <a:gradFill>
                <a:gsLst>
                  <a:gs pos="0">
                    <a:srgbClr val="292929"/>
                  </a:gs>
                  <a:gs pos="100000">
                    <a:srgbClr val="292929"/>
                  </a:gs>
                </a:gsLst>
                <a:lin ang="5400000" scaled="0"/>
              </a:gradFill>
              <a:ea typeface="Segoe UI" pitchFamily="34" charset="0"/>
              <a:cs typeface="Segoe UI" pitchFamily="34" charset="0"/>
            </a:endParaRPr>
          </a:p>
        </p:txBody>
      </p:sp>
      <p:grpSp>
        <p:nvGrpSpPr>
          <p:cNvPr id="18" name="Group 17"/>
          <p:cNvGrpSpPr/>
          <p:nvPr/>
        </p:nvGrpSpPr>
        <p:grpSpPr>
          <a:xfrm>
            <a:off x="251724" y="4096543"/>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err="1">
                <a:gradFill>
                  <a:gsLst>
                    <a:gs pos="0">
                      <a:srgbClr val="292929"/>
                    </a:gs>
                    <a:gs pos="100000">
                      <a:srgbClr val="292929"/>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63" fontAlgn="base">
                <a:spcBef>
                  <a:spcPct val="0"/>
                </a:spcBef>
                <a:spcAft>
                  <a:spcPct val="0"/>
                </a:spcAft>
              </a:pPr>
              <a:r>
                <a:rPr lang="en-US" sz="2700" dirty="0">
                  <a:gradFill>
                    <a:gsLst>
                      <a:gs pos="0">
                        <a:srgbClr val="292929"/>
                      </a:gs>
                      <a:gs pos="100000">
                        <a:srgbClr val="292929"/>
                      </a:gs>
                    </a:gsLst>
                    <a:lin ang="5400000" scaled="0"/>
                  </a:gradFill>
                </a:rPr>
                <a:t>start simple</a:t>
              </a:r>
              <a:endParaRPr lang="en-US" altLang="zh-CN" sz="2700" dirty="0">
                <a:gradFill>
                  <a:gsLst>
                    <a:gs pos="0">
                      <a:srgbClr val="292929"/>
                    </a:gs>
                    <a:gs pos="100000">
                      <a:srgbClr val="292929"/>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63" fontAlgn="base">
                <a:spcBef>
                  <a:spcPct val="0"/>
                </a:spcBef>
                <a:spcAft>
                  <a:spcPct val="0"/>
                </a:spcAft>
              </a:pPr>
              <a:r>
                <a:rPr lang="en-US" sz="1500" dirty="0">
                  <a:gradFill>
                    <a:gsLst>
                      <a:gs pos="0">
                        <a:srgbClr val="292929"/>
                      </a:gs>
                      <a:gs pos="100000">
                        <a:srgbClr val="292929"/>
                      </a:gs>
                    </a:gsLst>
                    <a:lin ang="5400000" scaled="0"/>
                  </a:gradFill>
                </a:rPr>
                <a:t>start free, scale up and out as you go, friction-free and without the headaches</a:t>
              </a:r>
              <a:endParaRPr lang="en-US" altLang="zh-CN" sz="1500" dirty="0">
                <a:gradFill>
                  <a:gsLst>
                    <a:gs pos="0">
                      <a:srgbClr val="292929"/>
                    </a:gs>
                    <a:gs pos="100000">
                      <a:srgbClr val="292929"/>
                    </a:gs>
                  </a:gsLst>
                  <a:lin ang="5400000" scaled="0"/>
                </a:gradFill>
              </a:endParaRPr>
            </a:p>
          </p:txBody>
        </p:sp>
      </p:grpSp>
      <p:grpSp>
        <p:nvGrpSpPr>
          <p:cNvPr id="19" name="Group 18"/>
          <p:cNvGrpSpPr/>
          <p:nvPr/>
        </p:nvGrpSpPr>
        <p:grpSpPr>
          <a:xfrm>
            <a:off x="3155006" y="409653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63" fontAlgn="base">
                <a:spcBef>
                  <a:spcPct val="0"/>
                </a:spcBef>
                <a:spcAft>
                  <a:spcPct val="0"/>
                </a:spcAft>
              </a:pPr>
              <a:endParaRPr lang="en-US" dirty="0" err="1">
                <a:gradFill>
                  <a:gsLst>
                    <a:gs pos="0">
                      <a:srgbClr val="292929"/>
                    </a:gs>
                    <a:gs pos="100000">
                      <a:srgbClr val="292929"/>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63" fontAlgn="base">
                <a:spcBef>
                  <a:spcPct val="0"/>
                </a:spcBef>
                <a:spcAft>
                  <a:spcPct val="0"/>
                </a:spcAft>
                <a:buClr>
                  <a:srgbClr val="FFFF99"/>
                </a:buClr>
                <a:buSzPct val="120000"/>
                <a:defRPr/>
              </a:pPr>
              <a:r>
                <a:rPr lang="en-US" sz="2700" dirty="0">
                  <a:gradFill>
                    <a:gsLst>
                      <a:gs pos="0">
                        <a:srgbClr val="292929"/>
                      </a:gs>
                      <a:gs pos="100000">
                        <a:srgbClr val="292929"/>
                      </a:gs>
                    </a:gsLst>
                    <a:lin ang="5400000" scaled="0"/>
                  </a:gradFill>
                </a:rPr>
                <a:t>code smart</a:t>
              </a:r>
              <a:endParaRPr lang="en-US" altLang="zh-CN" sz="2700" dirty="0">
                <a:gradFill>
                  <a:gsLst>
                    <a:gs pos="0">
                      <a:srgbClr val="292929"/>
                    </a:gs>
                    <a:gs pos="100000">
                      <a:srgbClr val="292929"/>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63" fontAlgn="base">
                <a:spcBef>
                  <a:spcPct val="0"/>
                </a:spcBef>
                <a:spcAft>
                  <a:spcPct val="0"/>
                </a:spcAft>
                <a:buClr>
                  <a:srgbClr val="FFFF99"/>
                </a:buClr>
                <a:buSzPct val="120000"/>
                <a:defRPr/>
              </a:pPr>
              <a:r>
                <a:rPr lang="en-US" sz="1500" dirty="0">
                  <a:gradFill>
                    <a:gsLst>
                      <a:gs pos="0">
                        <a:srgbClr val="292929"/>
                      </a:gs>
                      <a:gs pos="100000">
                        <a:srgbClr val="292929"/>
                      </a:gs>
                    </a:gsLst>
                    <a:lin ang="5400000" scaled="0"/>
                  </a:gradFill>
                </a:rPr>
                <a:t>with classic asp, asp.net, </a:t>
              </a:r>
              <a:r>
                <a:rPr lang="en-US" sz="1500" dirty="0" err="1">
                  <a:gradFill>
                    <a:gsLst>
                      <a:gs pos="0">
                        <a:srgbClr val="292929"/>
                      </a:gs>
                      <a:gs pos="100000">
                        <a:srgbClr val="292929"/>
                      </a:gs>
                    </a:gsLst>
                    <a:lin ang="5400000" scaled="0"/>
                  </a:gradFill>
                </a:rPr>
                <a:t>php</a:t>
              </a:r>
              <a:r>
                <a:rPr lang="en-US" sz="1500" dirty="0">
                  <a:gradFill>
                    <a:gsLst>
                      <a:gs pos="0">
                        <a:srgbClr val="292929"/>
                      </a:gs>
                      <a:gs pos="100000">
                        <a:srgbClr val="292929"/>
                      </a:gs>
                    </a:gsLst>
                    <a:lin ang="5400000" scaled="0"/>
                  </a:gradFill>
                </a:rPr>
                <a:t> or node.js, develop on Windows, OSX or Linux</a:t>
              </a:r>
              <a:endParaRPr lang="en-US" altLang="zh-CN" sz="1500" dirty="0">
                <a:gradFill>
                  <a:gsLst>
                    <a:gs pos="0">
                      <a:srgbClr val="292929"/>
                    </a:gs>
                    <a:gs pos="100000">
                      <a:srgbClr val="292929"/>
                    </a:gs>
                  </a:gsLst>
                  <a:lin ang="5400000" scaled="0"/>
                </a:gradFill>
              </a:endParaRPr>
            </a:p>
          </p:txBody>
        </p:sp>
      </p:grpSp>
      <p:grpSp>
        <p:nvGrpSpPr>
          <p:cNvPr id="20" name="Group 19"/>
          <p:cNvGrpSpPr/>
          <p:nvPr/>
        </p:nvGrpSpPr>
        <p:grpSpPr>
          <a:xfrm>
            <a:off x="6058288" y="4096543"/>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63" fontAlgn="base">
                <a:spcBef>
                  <a:spcPct val="0"/>
                </a:spcBef>
                <a:spcAft>
                  <a:spcPct val="0"/>
                </a:spcAft>
              </a:pPr>
              <a:endParaRPr lang="en-US" dirty="0" err="1">
                <a:gradFill>
                  <a:gsLst>
                    <a:gs pos="0">
                      <a:srgbClr val="292929"/>
                    </a:gs>
                    <a:gs pos="100000">
                      <a:srgbClr val="292929"/>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63" fontAlgn="base">
                <a:spcBef>
                  <a:spcPct val="0"/>
                </a:spcBef>
                <a:spcAft>
                  <a:spcPct val="0"/>
                </a:spcAft>
                <a:buClr>
                  <a:srgbClr val="FFFF99"/>
                </a:buClr>
                <a:buSzPct val="120000"/>
                <a:defRPr/>
              </a:pPr>
              <a:r>
                <a:rPr lang="en-US" sz="2700" dirty="0">
                  <a:gradFill>
                    <a:gsLst>
                      <a:gs pos="0">
                        <a:srgbClr val="292929"/>
                      </a:gs>
                      <a:gs pos="100000">
                        <a:srgbClr val="292929"/>
                      </a:gs>
                    </a:gsLst>
                    <a:lin ang="5400000" scaled="0"/>
                  </a:gradFill>
                </a:rPr>
                <a:t>go live</a:t>
              </a:r>
              <a:endParaRPr lang="en-US" altLang="zh-CN" sz="2700" dirty="0">
                <a:gradFill>
                  <a:gsLst>
                    <a:gs pos="0">
                      <a:srgbClr val="292929"/>
                    </a:gs>
                    <a:gs pos="100000">
                      <a:srgbClr val="292929"/>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914036" fontAlgn="base">
                <a:spcBef>
                  <a:spcPct val="0"/>
                </a:spcBef>
                <a:spcAft>
                  <a:spcPct val="0"/>
                </a:spcAft>
                <a:buClr>
                  <a:srgbClr val="FFFF99"/>
                </a:buClr>
                <a:buSzPct val="120000"/>
                <a:defRPr/>
              </a:pPr>
              <a:r>
                <a:rPr lang="en-US" sz="1500" dirty="0">
                  <a:gradFill>
                    <a:gsLst>
                      <a:gs pos="0">
                        <a:srgbClr val="292929"/>
                      </a:gs>
                      <a:gs pos="100000">
                        <a:srgbClr val="292929"/>
                      </a:gs>
                    </a:gsLst>
                    <a:lin ang="5400000" scaled="0"/>
                  </a:gradFill>
                </a:rPr>
                <a:t>deploy live in seconds, easily monitor performance, rapidly diagnose and fix issues</a:t>
              </a:r>
              <a:endParaRPr lang="en-US" altLang="zh-CN" sz="1500" dirty="0">
                <a:gradFill>
                  <a:gsLst>
                    <a:gs pos="0">
                      <a:srgbClr val="292929"/>
                    </a:gs>
                    <a:gs pos="100000">
                      <a:srgbClr val="292929"/>
                    </a:gs>
                  </a:gsLst>
                  <a:lin ang="5400000" scaled="0"/>
                </a:gradFill>
              </a:endParaRPr>
            </a:p>
          </p:txBody>
        </p:sp>
      </p:grpSp>
    </p:spTree>
    <p:extLst>
      <p:ext uri="{BB962C8B-B14F-4D97-AF65-F5344CB8AC3E}">
        <p14:creationId xmlns:p14="http://schemas.microsoft.com/office/powerpoint/2010/main" val="2519558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028702"/>
            <a:ext cx="8363938" cy="578363"/>
          </a:xfrm>
        </p:spPr>
        <p:txBody>
          <a:bodyPr/>
          <a:lstStyle/>
          <a:p>
            <a:r>
              <a:rPr lang="en-US" dirty="0" smtClean="0"/>
              <a:t>Supported Publishing Methods</a:t>
            </a:r>
            <a:endParaRPr lang="en-US" dirty="0"/>
          </a:p>
        </p:txBody>
      </p:sp>
      <p:grpSp>
        <p:nvGrpSpPr>
          <p:cNvPr id="6" name="Group 5"/>
          <p:cNvGrpSpPr/>
          <p:nvPr/>
        </p:nvGrpSpPr>
        <p:grpSpPr>
          <a:xfrm>
            <a:off x="1426486" y="1932778"/>
            <a:ext cx="6024368" cy="1503423"/>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49"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15"/>
                <a:endParaRPr lang="en-US" spc="-92"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49" fontAlgn="base">
                  <a:spcBef>
                    <a:spcPct val="0"/>
                  </a:spcBef>
                  <a:spcAft>
                    <a:spcPct val="0"/>
                  </a:spcAft>
                </a:pPr>
                <a:r>
                  <a:rPr lang="en-US" sz="24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15"/>
                <a:endParaRPr lang="en-US" spc="-92"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49"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15"/>
                <a:endParaRPr lang="en-US" spc="-92" dirty="0">
                  <a:solidFill>
                    <a:srgbClr val="FFFFFF">
                      <a:lumMod val="50000"/>
                    </a:srgbClr>
                  </a:solidFill>
                  <a:latin typeface="Segoe Light" pitchFamily="34" charset="0"/>
                </a:endParaRPr>
              </a:p>
            </p:txBody>
          </p:sp>
        </p:grpSp>
      </p:grpSp>
      <p:grpSp>
        <p:nvGrpSpPr>
          <p:cNvPr id="5" name="Group 4"/>
          <p:cNvGrpSpPr/>
          <p:nvPr/>
        </p:nvGrpSpPr>
        <p:grpSpPr>
          <a:xfrm>
            <a:off x="2462200" y="3675175"/>
            <a:ext cx="3952943" cy="1526060"/>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4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15"/>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49" fontAlgn="base">
                  <a:spcBef>
                    <a:spcPct val="0"/>
                  </a:spcBef>
                  <a:spcAft>
                    <a:spcPct val="0"/>
                  </a:spcAft>
                </a:pPr>
                <a:r>
                  <a:rPr lang="en-US" b="1" cap="small" dirty="0" err="1">
                    <a:gradFill>
                      <a:gsLst>
                        <a:gs pos="0">
                          <a:srgbClr val="FFFFFF"/>
                        </a:gs>
                        <a:gs pos="100000">
                          <a:srgbClr val="FFFFFF"/>
                        </a:gs>
                      </a:gsLst>
                      <a:lin ang="5400000" scaled="0"/>
                    </a:gradFill>
                  </a:rPr>
                  <a:t>DropBox</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15"/>
                <a:endParaRPr lang="en-US" spc="-92"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297293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3316" y="1385520"/>
            <a:ext cx="8363938" cy="567848"/>
          </a:xfrm>
        </p:spPr>
        <p:txBody>
          <a:bodyPr/>
          <a:lstStyle/>
          <a:p>
            <a:r>
              <a:rPr lang="en-US" dirty="0" smtClean="0"/>
              <a:t>Supported Web Frameworks</a:t>
            </a:r>
            <a:endParaRPr lang="en-US" dirty="0"/>
          </a:p>
        </p:txBody>
      </p:sp>
      <p:grpSp>
        <p:nvGrpSpPr>
          <p:cNvPr id="22" name="Group 21"/>
          <p:cNvGrpSpPr/>
          <p:nvPr/>
        </p:nvGrpSpPr>
        <p:grpSpPr>
          <a:xfrm>
            <a:off x="2661370" y="2783666"/>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20"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592"/>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3" y="277261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20"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592"/>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5" y="2783666"/>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20"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592"/>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1" y="2783666"/>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20"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592"/>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3223083"/>
            <a:ext cx="1000386" cy="40719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5662090" y="4898868"/>
            <a:ext cx="2968248" cy="276999"/>
          </a:xfrm>
          <a:prstGeom prst="rect">
            <a:avLst/>
          </a:prstGeom>
          <a:noFill/>
        </p:spPr>
        <p:txBody>
          <a:bodyPr wrap="none" lIns="0" tIns="0" rIns="0" bIns="0" rtlCol="0">
            <a:spAutoFit/>
          </a:bodyPr>
          <a:lstStyle/>
          <a:p>
            <a:pPr defTabSz="685818"/>
            <a:r>
              <a:rPr lang="en-US" spc="-53" dirty="0">
                <a:gradFill>
                  <a:gsLst>
                    <a:gs pos="2917">
                      <a:srgbClr val="5F5F5F"/>
                    </a:gs>
                    <a:gs pos="30000">
                      <a:srgbClr val="5F5F5F"/>
                    </a:gs>
                  </a:gsLst>
                  <a:lin ang="5400000" scaled="0"/>
                </a:gradFill>
              </a:rPr>
              <a:t>Or any custom </a:t>
            </a:r>
            <a:r>
              <a:rPr lang="en-US" spc="-53" dirty="0" err="1">
                <a:gradFill>
                  <a:gsLst>
                    <a:gs pos="2917">
                      <a:srgbClr val="5F5F5F"/>
                    </a:gs>
                    <a:gs pos="30000">
                      <a:srgbClr val="5F5F5F"/>
                    </a:gs>
                  </a:gsLst>
                  <a:lin ang="5400000" scaled="0"/>
                </a:gradFill>
              </a:rPr>
              <a:t>FastCGI</a:t>
            </a:r>
            <a:r>
              <a:rPr lang="en-US" spc="-53" dirty="0">
                <a:gradFill>
                  <a:gsLst>
                    <a:gs pos="2917">
                      <a:srgbClr val="5F5F5F"/>
                    </a:gs>
                    <a:gs pos="30000">
                      <a:srgbClr val="5F5F5F"/>
                    </a:gs>
                  </a:gsLst>
                  <a:lin ang="5400000" scaled="0"/>
                </a:gradFill>
              </a:rPr>
              <a:t> Handler</a:t>
            </a:r>
          </a:p>
        </p:txBody>
      </p:sp>
      <p:grpSp>
        <p:nvGrpSpPr>
          <p:cNvPr id="26" name="Group 25"/>
          <p:cNvGrpSpPr/>
          <p:nvPr/>
        </p:nvGrpSpPr>
        <p:grpSpPr>
          <a:xfrm>
            <a:off x="6933874" y="1067646"/>
            <a:ext cx="1773380" cy="1503423"/>
            <a:chOff x="9136594" y="3001265"/>
            <a:chExt cx="2363891" cy="2004564"/>
          </a:xfrm>
        </p:grpSpPr>
        <p:sp>
          <p:nvSpPr>
            <p:cNvPr id="27" name="Rectangle 26"/>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20"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8"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592"/>
              <a:endParaRPr lang="en-US" sz="1400" spc="-92" dirty="0">
                <a:solidFill>
                  <a:srgbClr val="FFFFFF">
                    <a:lumMod val="50000"/>
                  </a:srgbClr>
                </a:solidFill>
                <a:latin typeface="Segoe Light" pitchFamily="34" charset="0"/>
              </a:endParaRPr>
            </a:p>
          </p:txBody>
        </p:sp>
      </p:grpSp>
      <p:pic>
        <p:nvPicPr>
          <p:cNvPr id="3" name="Picture 2"/>
          <p:cNvPicPr>
            <a:picLocks noChangeAspect="1"/>
          </p:cNvPicPr>
          <p:nvPr/>
        </p:nvPicPr>
        <p:blipFill>
          <a:blip r:embed="rId7"/>
          <a:stretch>
            <a:fillRect/>
          </a:stretch>
        </p:blipFill>
        <p:spPr>
          <a:xfrm>
            <a:off x="7282518" y="1611343"/>
            <a:ext cx="1076090" cy="473480"/>
          </a:xfrm>
          <a:prstGeom prst="rect">
            <a:avLst/>
          </a:prstGeom>
        </p:spPr>
      </p:pic>
      <p:pic>
        <p:nvPicPr>
          <p:cNvPr id="9" name="Picture 8"/>
          <p:cNvPicPr>
            <a:picLocks noChangeAspect="1"/>
          </p:cNvPicPr>
          <p:nvPr/>
        </p:nvPicPr>
        <p:blipFill>
          <a:blip r:embed="rId8"/>
          <a:stretch>
            <a:fillRect/>
          </a:stretch>
        </p:blipFill>
        <p:spPr>
          <a:xfrm>
            <a:off x="7282518" y="1316206"/>
            <a:ext cx="1076090" cy="289652"/>
          </a:xfrm>
          <a:prstGeom prst="rect">
            <a:avLst/>
          </a:prstGeom>
        </p:spPr>
      </p:pic>
    </p:spTree>
    <p:extLst>
      <p:ext uri="{BB962C8B-B14F-4D97-AF65-F5344CB8AC3E}">
        <p14:creationId xmlns:p14="http://schemas.microsoft.com/office/powerpoint/2010/main" val="459499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fade">
                                      <p:cBhvr>
                                        <p:cTn id="22" dur="500"/>
                                        <p:tgtEl>
                                          <p:spTgt spid="92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515308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 name="Rectangle 10"/>
          <p:cNvSpPr/>
          <p:nvPr/>
        </p:nvSpPr>
        <p:spPr bwMode="auto">
          <a:xfrm>
            <a:off x="-1" y="857251"/>
            <a:ext cx="9144002" cy="7374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cxnSp>
        <p:nvCxnSpPr>
          <p:cNvPr id="81" name="Straight Connector 80"/>
          <p:cNvCxnSpPr/>
          <p:nvPr/>
        </p:nvCxnSpPr>
        <p:spPr>
          <a:xfrm>
            <a:off x="1146500" y="302443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 – three choices</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1" y="229628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76" fontAlgn="base">
              <a:spcBef>
                <a:spcPct val="0"/>
              </a:spcBef>
              <a:spcAft>
                <a:spcPct val="0"/>
              </a:spcAft>
            </a:pPr>
            <a:r>
              <a:rPr lang="en-US" sz="2200" dirty="0">
                <a:gradFill>
                  <a:gsLst>
                    <a:gs pos="0">
                      <a:srgbClr val="FFFFFF"/>
                    </a:gs>
                    <a:gs pos="100000">
                      <a:srgbClr val="FFFFFF"/>
                    </a:gs>
                  </a:gsLst>
                  <a:lin ang="5400000" scaled="0"/>
                </a:gradFill>
              </a:rPr>
              <a:t>Free</a:t>
            </a:r>
          </a:p>
        </p:txBody>
      </p:sp>
      <p:sp>
        <p:nvSpPr>
          <p:cNvPr id="107" name="Rectangle 106"/>
          <p:cNvSpPr/>
          <p:nvPr/>
        </p:nvSpPr>
        <p:spPr bwMode="auto">
          <a:xfrm>
            <a:off x="1146500" y="3001422"/>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76" fontAlgn="base">
              <a:spcBef>
                <a:spcPct val="0"/>
              </a:spcBef>
              <a:spcAft>
                <a:spcPct val="0"/>
              </a:spcAft>
            </a:pPr>
            <a:r>
              <a:rPr lang="en-US" sz="2200" dirty="0">
                <a:gradFill>
                  <a:gsLst>
                    <a:gs pos="0">
                      <a:srgbClr val="FFFFFF"/>
                    </a:gs>
                    <a:gs pos="100000">
                      <a:srgbClr val="FFFFFF"/>
                    </a:gs>
                  </a:gsLst>
                  <a:lin ang="5400000" scaled="0"/>
                </a:gradFill>
              </a:rPr>
              <a:t>Shared</a:t>
            </a:r>
          </a:p>
        </p:txBody>
      </p:sp>
      <p:sp>
        <p:nvSpPr>
          <p:cNvPr id="112" name="Rectangle 111"/>
          <p:cNvSpPr/>
          <p:nvPr/>
        </p:nvSpPr>
        <p:spPr bwMode="auto">
          <a:xfrm>
            <a:off x="1146500" y="3706563"/>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76" fontAlgn="base">
              <a:spcBef>
                <a:spcPct val="0"/>
              </a:spcBef>
              <a:spcAft>
                <a:spcPct val="0"/>
              </a:spcAft>
            </a:pPr>
            <a:r>
              <a:rPr lang="en-US" sz="2200" dirty="0">
                <a:gradFill>
                  <a:gsLst>
                    <a:gs pos="0">
                      <a:srgbClr val="FFFFFF"/>
                    </a:gs>
                    <a:gs pos="100000">
                      <a:srgbClr val="FFFFFF"/>
                    </a:gs>
                  </a:gsLst>
                  <a:lin ang="5400000" scaled="0"/>
                </a:gradFill>
              </a:rPr>
              <a:t>Standard</a:t>
            </a:r>
          </a:p>
        </p:txBody>
      </p:sp>
      <p:sp>
        <p:nvSpPr>
          <p:cNvPr id="6" name="Rectangle 5"/>
          <p:cNvSpPr/>
          <p:nvPr/>
        </p:nvSpPr>
        <p:spPr>
          <a:xfrm>
            <a:off x="2177251" y="2307430"/>
            <a:ext cx="3792192" cy="461665"/>
          </a:xfrm>
          <a:prstGeom prst="rect">
            <a:avLst/>
          </a:prstGeom>
        </p:spPr>
        <p:txBody>
          <a:bodyPr wrap="none">
            <a:spAutoFit/>
          </a:bodyPr>
          <a:lstStyle/>
          <a:p>
            <a:r>
              <a:rPr lang="en-US" sz="2400" dirty="0"/>
              <a:t>Multi-tenant. Daily </a:t>
            </a:r>
            <a:r>
              <a:rPr lang="en-US" sz="2400" dirty="0"/>
              <a:t>quotas.</a:t>
            </a:r>
            <a:endParaRPr lang="en-US" sz="2400" dirty="0"/>
          </a:p>
        </p:txBody>
      </p:sp>
      <p:sp>
        <p:nvSpPr>
          <p:cNvPr id="9" name="Rectangle 8"/>
          <p:cNvSpPr/>
          <p:nvPr/>
        </p:nvSpPr>
        <p:spPr>
          <a:xfrm>
            <a:off x="2877767" y="3013263"/>
            <a:ext cx="3792192" cy="461665"/>
          </a:xfrm>
          <a:prstGeom prst="rect">
            <a:avLst/>
          </a:prstGeom>
        </p:spPr>
        <p:txBody>
          <a:bodyPr wrap="none">
            <a:spAutoFit/>
          </a:bodyPr>
          <a:lstStyle/>
          <a:p>
            <a:r>
              <a:rPr lang="en-US" sz="2400" dirty="0"/>
              <a:t>Multi-tenant. Daily </a:t>
            </a:r>
            <a:r>
              <a:rPr lang="en-US" sz="2400" dirty="0"/>
              <a:t>quotas.</a:t>
            </a:r>
            <a:endParaRPr lang="en-US" sz="2400" dirty="0"/>
          </a:p>
        </p:txBody>
      </p:sp>
      <p:sp>
        <p:nvSpPr>
          <p:cNvPr id="16" name="Rectangle 15"/>
          <p:cNvSpPr/>
          <p:nvPr/>
        </p:nvSpPr>
        <p:spPr>
          <a:xfrm>
            <a:off x="3992394" y="3719096"/>
            <a:ext cx="3886770" cy="461665"/>
          </a:xfrm>
          <a:prstGeom prst="rect">
            <a:avLst/>
          </a:prstGeom>
        </p:spPr>
        <p:txBody>
          <a:bodyPr wrap="none">
            <a:spAutoFit/>
          </a:bodyPr>
          <a:lstStyle/>
          <a:p>
            <a:r>
              <a:rPr lang="en-US" sz="2400" dirty="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07218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182409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25">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515308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4" name="Group 13"/>
          <p:cNvGrpSpPr/>
          <p:nvPr/>
        </p:nvGrpSpPr>
        <p:grpSpPr>
          <a:xfrm>
            <a:off x="-1" y="857252"/>
            <a:ext cx="9144001" cy="737426"/>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4"/>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55"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55" algn="l"/>
                  </a:tabLst>
                </a:pPr>
                <a:r>
                  <a:rPr sz="2400" dirty="0">
                    <a:solidFill>
                      <a:srgbClr val="FFFFFF"/>
                    </a:solidFill>
                  </a:rPr>
                  <a:t>standard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0" y="204971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599"/>
              </a:xfrm>
              <a:prstGeom prst="rect">
                <a:avLst/>
              </a:prstGeom>
              <a:noFill/>
            </p:spPr>
            <p:txBody>
              <a:bodyPr wrap="square" lIns="0" tIns="0" rIns="0" bIns="0" rtlCol="0">
                <a:spAutoFit/>
              </a:bodyPr>
              <a:lstStyle/>
              <a:p>
                <a:pPr defTabSz="914225">
                  <a:lnSpc>
                    <a:spcPct val="90000"/>
                  </a:lnSpc>
                  <a:spcBef>
                    <a:spcPct val="20000"/>
                  </a:spcBef>
                  <a:buSzPct val="80000"/>
                </a:pPr>
                <a:r>
                  <a:rPr lang="en-US" sz="12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374056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200744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55"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25694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1824091"/>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515308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19370" y="204971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599"/>
              </a:xfrm>
              <a:prstGeom prst="rect">
                <a:avLst/>
              </a:prstGeom>
              <a:noFill/>
            </p:spPr>
            <p:txBody>
              <a:bodyPr wrap="square" lIns="0" tIns="0" rIns="0" bIns="0" rtlCol="0">
                <a:spAutoFit/>
              </a:bodyPr>
              <a:lstStyle/>
              <a:p>
                <a:pPr defTabSz="914225">
                  <a:lnSpc>
                    <a:spcPct val="90000"/>
                  </a:lnSpc>
                  <a:spcBef>
                    <a:spcPct val="20000"/>
                  </a:spcBef>
                  <a:buSzPct val="80000"/>
                </a:pPr>
                <a:r>
                  <a:rPr lang="en-US" sz="12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374077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425953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857252"/>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63"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4"/>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55"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55" algn="l"/>
                  </a:tabLst>
                </a:pPr>
                <a:r>
                  <a:rPr sz="2400" dirty="0">
                    <a:solidFill>
                      <a:srgbClr val="FFFFFF"/>
                    </a:solidFill>
                  </a:rPr>
                  <a:t>standard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200744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61"/>
            <a:r>
              <a:rPr sz="2400"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361854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1281</Words>
  <Application>Microsoft Office PowerPoint</Application>
  <PresentationFormat>全屏显示(4:3)</PresentationFormat>
  <Paragraphs>228</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21</vt:i4>
      </vt:variant>
    </vt:vector>
  </HeadingPairs>
  <TitlesOfParts>
    <vt:vector size="34" baseType="lpstr">
      <vt:lpstr>Segoe Light</vt:lpstr>
      <vt:lpstr>宋体</vt:lpstr>
      <vt:lpstr>Arial</vt:lpstr>
      <vt:lpstr>Calibri</vt:lpstr>
      <vt:lpstr>Calibri Light</vt:lpstr>
      <vt:lpstr>Segoe UI</vt:lpstr>
      <vt:lpstr>Segoe UI Light</vt:lpstr>
      <vt:lpstr>Wingdings</vt:lpstr>
      <vt:lpstr>MS1444_Windows Azure Template 16x9_r08a</vt:lpstr>
      <vt:lpstr>MS1444_Windows Azure Template 16x9_r08b</vt:lpstr>
      <vt:lpstr>1_MS1444_Windows Azure Template 16x9_r08b</vt:lpstr>
      <vt:lpstr>2_MS1444_Windows Azure Template 16x9_r08b</vt:lpstr>
      <vt:lpstr>Office Theme</vt:lpstr>
      <vt:lpstr>Windows Azure Web Sites Basics</vt:lpstr>
      <vt:lpstr>Azure Web Sites Basics</vt:lpstr>
      <vt:lpstr>Agenda</vt:lpstr>
      <vt:lpstr>PowerPoint 演示文稿</vt:lpstr>
      <vt:lpstr>Supported Publishing Methods</vt:lpstr>
      <vt:lpstr>Supported Web Frameworks</vt:lpstr>
      <vt:lpstr>Scale – three choices</vt:lpstr>
      <vt:lpstr>web sites</vt:lpstr>
      <vt:lpstr>web sites </vt:lpstr>
      <vt:lpstr>web sites </vt:lpstr>
      <vt:lpstr>web sites</vt:lpstr>
      <vt:lpstr>web sites </vt:lpstr>
      <vt:lpstr>Scaling</vt:lpstr>
      <vt:lpstr>auto-scaling</vt:lpstr>
      <vt:lpstr>Windows Azure Web App Gallery</vt:lpstr>
      <vt:lpstr>Creating a Wordpress  site</vt:lpstr>
      <vt:lpstr> Website examples</vt:lpstr>
      <vt:lpstr> Lab: Creating a Django Website</vt:lpstr>
      <vt:lpstr>Websites Basics</vt:lpstr>
      <vt:lpstr>Application Scenarios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deck for module 3 website intro</dc:title>
  <dc:creator>Dennis Gannon</dc:creator>
  <cp:lastModifiedBy>Yin Lu</cp:lastModifiedBy>
  <cp:revision>23</cp:revision>
  <dcterms:created xsi:type="dcterms:W3CDTF">2013-10-03T23:32:20Z</dcterms:created>
  <dcterms:modified xsi:type="dcterms:W3CDTF">2014-03-10T07:28:20Z</dcterms:modified>
</cp:coreProperties>
</file>