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86" r:id="rId3"/>
    <p:sldId id="280" r:id="rId4"/>
    <p:sldId id="281" r:id="rId5"/>
    <p:sldId id="275" r:id="rId6"/>
    <p:sldId id="276" r:id="rId7"/>
    <p:sldId id="287" r:id="rId8"/>
    <p:sldId id="284" r:id="rId9"/>
    <p:sldId id="271"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8930" autoAdjust="0"/>
  </p:normalViewPr>
  <p:slideViewPr>
    <p:cSldViewPr snapToGrid="0">
      <p:cViewPr varScale="1">
        <p:scale>
          <a:sx n="93" d="100"/>
          <a:sy n="93" d="100"/>
        </p:scale>
        <p:origin x="162" y="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share information (blobs) with other researchers is to put the blobs you wish to share</a:t>
            </a:r>
            <a:r>
              <a:rPr lang="en-US" baseline="0" dirty="0" smtClean="0"/>
              <a:t> in a public container. But those blobs truly are public and can be accessed by anyone who knows their URLs.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24730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keys should </a:t>
            </a:r>
            <a:r>
              <a:rPr lang="en-US" u="sng" dirty="0" smtClean="0"/>
              <a:t>never</a:t>
            </a:r>
            <a:r>
              <a:rPr lang="en-US" baseline="0" dirty="0" smtClean="0"/>
              <a:t> be handed out to other people because they provide unlimited access to a storage account. SAS tokens are safer because they can be time-limited and set to provide read-only access. The best way to generate a SAS token is with Microsoft's cross-platform Azure Storage Explorer.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87157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44662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80919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Policies</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3"/>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signatures (SAS) for secure and restricted access</a:t>
            </a:r>
          </a:p>
        </p:txBody>
      </p:sp>
      <p:pic>
        <p:nvPicPr>
          <p:cNvPr id="4" name="Picture 3"/>
          <p:cNvPicPr>
            <a:picLocks noChangeAspect="1"/>
          </p:cNvPicPr>
          <p:nvPr/>
        </p:nvPicPr>
        <p:blipFill>
          <a:blip r:embed="rId3"/>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Shared-Access Signature</a:t>
            </a:r>
            <a:endParaRPr lang="en-US" dirty="0"/>
          </a:p>
        </p:txBody>
      </p:sp>
      <p:sp>
        <p:nvSpPr>
          <p:cNvPr id="4" name="TextBox 3"/>
          <p:cNvSpPr txBox="1"/>
          <p:nvPr/>
        </p:nvSpPr>
        <p:spPr>
          <a:xfrm>
            <a:off x="519249" y="2373555"/>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274225"/>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304431"/>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10" name="Straight Connector 9"/>
          <p:cNvCxnSpPr>
            <a:stCxn id="5" idx="2"/>
          </p:cNvCxnSpPr>
          <p:nvPr/>
        </p:nvCxnSpPr>
        <p:spPr>
          <a:xfrm>
            <a:off x="6082300" y="1717423"/>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82300" y="4688035"/>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7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Portal doesn't provide functionality for uploading blobs or generating shared-access signature tokens</a:t>
            </a:r>
          </a:p>
          <a:p>
            <a:r>
              <a:rPr lang="en-US" dirty="0" smtClean="0"/>
              <a:t>User free, third-party, cross-platform tools instead</a:t>
            </a:r>
          </a:p>
        </p:txBody>
      </p:sp>
      <p:pic>
        <p:nvPicPr>
          <p:cNvPr id="4" name="Picture 3"/>
          <p:cNvPicPr>
            <a:picLocks noChangeAspect="1"/>
          </p:cNvPicPr>
          <p:nvPr/>
        </p:nvPicPr>
        <p:blipFill>
          <a:blip r:embed="rId3"/>
          <a:stretch>
            <a:fillRect/>
          </a:stretch>
        </p:blipFill>
        <p:spPr>
          <a:xfrm>
            <a:off x="5917739" y="3483443"/>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917738" y="3144889"/>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10" name="Picture 9"/>
          <p:cNvPicPr>
            <a:picLocks noChangeAspect="1"/>
          </p:cNvPicPr>
          <p:nvPr/>
        </p:nvPicPr>
        <p:blipFill>
          <a:blip r:embed="rId4"/>
          <a:stretch>
            <a:fillRect/>
          </a:stretch>
        </p:blipFill>
        <p:spPr>
          <a:xfrm>
            <a:off x="1014518" y="3483443"/>
            <a:ext cx="4110142" cy="2561686"/>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1049812" y="3144888"/>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9424826" cy="461665"/>
          </a:xfrm>
        </p:spPr>
        <p:txBody>
          <a:bodyPr/>
          <a:lstStyle/>
          <a:p>
            <a:r>
              <a:rPr lang="en-US" dirty="0" smtClean="0"/>
              <a:t>Azure Storage HOL.html</a:t>
            </a:r>
            <a:endParaRPr lang="en-US" dirty="0"/>
          </a:p>
        </p:txBody>
      </p:sp>
      <p:sp>
        <p:nvSpPr>
          <p:cNvPr id="4" name="Text Placeholder 3"/>
          <p:cNvSpPr>
            <a:spLocks noGrp="1"/>
          </p:cNvSpPr>
          <p:nvPr>
            <p:ph type="body" sz="quarter" idx="10"/>
          </p:nvPr>
        </p:nvSpPr>
        <p:spPr/>
        <p:txBody>
          <a:bodyPr/>
          <a:lstStyle/>
          <a:p>
            <a:r>
              <a:rPr lang="en-US" dirty="0" smtClean="0"/>
              <a:t>Using Azure Storage</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601</TotalTime>
  <Words>433</Words>
  <Application>Microsoft Office PowerPoint</Application>
  <PresentationFormat>Widescreen</PresentationFormat>
  <Paragraphs>72</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1_MS1444_Windows Azure Template 16x9_r08a</vt:lpstr>
      <vt:lpstr>Azure Storage</vt:lpstr>
      <vt:lpstr>Azure Storage</vt:lpstr>
      <vt:lpstr>Blob Storage</vt:lpstr>
      <vt:lpstr>Blob URLs</vt:lpstr>
      <vt:lpstr>Access Policies</vt:lpstr>
      <vt:lpstr>Access Keys</vt:lpstr>
      <vt:lpstr>Using a Shared-Access Signature</vt:lpstr>
      <vt:lpstr>Azure Storage Tools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110</cp:revision>
  <dcterms:created xsi:type="dcterms:W3CDTF">2015-09-14T01:17:11Z</dcterms:created>
  <dcterms:modified xsi:type="dcterms:W3CDTF">2016-02-08T14:17:15Z</dcterms:modified>
</cp:coreProperties>
</file>