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edf90bd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fedf90bd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029db18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029db18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029db18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1029db18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1029db18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1029db18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1029db18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1029db18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029db18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029db18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1029db18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1029db18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1029db18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1029db18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029db18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1029db18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1029db18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1029db18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1029db18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1029db18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1029db18d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1029db18d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1029db18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1029db18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1029db18d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1029db18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029db18d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1029db18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1029db18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1029db18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029db18d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1029db18d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e27a4304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e27a4304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1029db18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1029db18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1029db18d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1029db18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f17c6835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f17c6835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029db1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1029db1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1029db18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1029db18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1029db18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1029db18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1029db18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1029db18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e27a4304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e27a4304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1029db18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1029db18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Relationship Id="rId7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VkgN9FFqeww" TargetMode="External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LOADING...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1166" l="1487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/>
        </p:nvSpPr>
        <p:spPr>
          <a:xfrm>
            <a:off x="2225" y="6675"/>
            <a:ext cx="91440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visualization</a:t>
            </a:r>
            <a:endParaRPr sz="2400"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75" y="1562850"/>
            <a:ext cx="6887700" cy="3458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7400" y="729485"/>
            <a:ext cx="3121649" cy="3395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/>
        </p:nvSpPr>
        <p:spPr>
          <a:xfrm>
            <a:off x="2225" y="6675"/>
            <a:ext cx="91440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visualization</a:t>
            </a:r>
            <a:endParaRPr sz="2400"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50" y="841575"/>
            <a:ext cx="8129746" cy="3997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2225" y="6675"/>
            <a:ext cx="91440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visualization</a:t>
            </a:r>
            <a:endParaRPr sz="2400"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138" y="841575"/>
            <a:ext cx="7928182" cy="3997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/>
        </p:nvSpPr>
        <p:spPr>
          <a:xfrm>
            <a:off x="2225" y="6675"/>
            <a:ext cx="91440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visualization</a:t>
            </a:r>
            <a:endParaRPr sz="2400"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50" y="841575"/>
            <a:ext cx="8129746" cy="3997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0" l="0" r="11410" t="0"/>
          <a:stretch/>
        </p:blipFill>
        <p:spPr>
          <a:xfrm>
            <a:off x="-814500" y="-817175"/>
            <a:ext cx="6004750" cy="68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/>
        </p:nvSpPr>
        <p:spPr>
          <a:xfrm>
            <a:off x="5143525" y="6675"/>
            <a:ext cx="4002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Top 100 words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</a:t>
            </a:r>
            <a:r>
              <a:rPr lang="en" sz="2400">
                <a:solidFill>
                  <a:srgbClr val="FFFFFF"/>
                </a:solidFill>
              </a:rPr>
              <a:t>sed by players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</a:t>
            </a:r>
            <a:r>
              <a:rPr lang="en" sz="2400">
                <a:solidFill>
                  <a:srgbClr val="FFFFFF"/>
                </a:solidFill>
              </a:rPr>
              <a:t>n their feedback 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/>
        </p:nvSpPr>
        <p:spPr>
          <a:xfrm>
            <a:off x="2225" y="6675"/>
            <a:ext cx="91440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cleaning</a:t>
            </a:r>
            <a:endParaRPr sz="2400"/>
          </a:p>
        </p:txBody>
      </p:sp>
      <p:sp>
        <p:nvSpPr>
          <p:cNvPr id="178" name="Google Shape;178;p28"/>
          <p:cNvSpPr txBox="1"/>
          <p:nvPr/>
        </p:nvSpPr>
        <p:spPr>
          <a:xfrm>
            <a:off x="2225" y="630125"/>
            <a:ext cx="91440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JSON normalization hell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Lack of meaningful data from inside the game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Missing data descriptors</a:t>
            </a:r>
            <a:endParaRPr sz="1600"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009" y="1609925"/>
            <a:ext cx="6212432" cy="33999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/>
        </p:nvSpPr>
        <p:spPr>
          <a:xfrm>
            <a:off x="2225" y="6675"/>
            <a:ext cx="91440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More d</a:t>
            </a:r>
            <a:r>
              <a:rPr lang="en" sz="2400"/>
              <a:t>ata visualization</a:t>
            </a:r>
            <a:endParaRPr sz="2400"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088" y="841575"/>
            <a:ext cx="7911835" cy="3997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/>
        </p:nvSpPr>
        <p:spPr>
          <a:xfrm>
            <a:off x="5143525" y="6675"/>
            <a:ext cx="4002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Heatmap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(players actions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defined by XY coords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</a:t>
            </a:r>
            <a:r>
              <a:rPr lang="en" sz="2400"/>
              <a:t>n </a:t>
            </a:r>
            <a:r>
              <a:rPr lang="en" sz="2400"/>
              <a:t>coordinates set_1</a:t>
            </a:r>
            <a:r>
              <a:rPr lang="en" sz="2400"/>
              <a:t>)</a:t>
            </a:r>
            <a:endParaRPr sz="2400"/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1435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/>
        </p:nvSpPr>
        <p:spPr>
          <a:xfrm>
            <a:off x="5143525" y="6675"/>
            <a:ext cx="4002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Heatmap #2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(players actions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defined by XY coords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in coordinates set_2)</a:t>
            </a:r>
            <a:endParaRPr sz="2400"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Please remember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NDA slide from Chris!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2"/>
          <p:cNvPicPr preferRelativeResize="0"/>
          <p:nvPr/>
        </p:nvPicPr>
        <p:blipFill rotWithShape="1">
          <a:blip r:embed="rId3">
            <a:alphaModFix/>
          </a:blip>
          <a:srcRect b="0" l="0" r="10088" t="0"/>
          <a:stretch/>
        </p:blipFill>
        <p:spPr>
          <a:xfrm>
            <a:off x="-826050" y="-828300"/>
            <a:ext cx="6114250" cy="6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/>
        </p:nvSpPr>
        <p:spPr>
          <a:xfrm>
            <a:off x="5143525" y="6675"/>
            <a:ext cx="4002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3D plot of players actions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XZ axes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</a:t>
            </a:r>
            <a:r>
              <a:rPr lang="en" sz="2400">
                <a:solidFill>
                  <a:srgbClr val="FFFFFF"/>
                </a:solidFill>
              </a:rPr>
              <a:t>oordinates set_1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3"/>
          <p:cNvPicPr preferRelativeResize="0"/>
          <p:nvPr/>
        </p:nvPicPr>
        <p:blipFill rotWithShape="1">
          <a:blip r:embed="rId3">
            <a:alphaModFix/>
          </a:blip>
          <a:srcRect b="0" l="0" r="10160" t="0"/>
          <a:stretch/>
        </p:blipFill>
        <p:spPr>
          <a:xfrm>
            <a:off x="-826075" y="-826075"/>
            <a:ext cx="6105401" cy="67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 txBox="1"/>
          <p:nvPr/>
        </p:nvSpPr>
        <p:spPr>
          <a:xfrm>
            <a:off x="5143525" y="6675"/>
            <a:ext cx="4002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3D plot of players actions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XY axes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coordinates set_1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4"/>
          <p:cNvPicPr preferRelativeResize="0"/>
          <p:nvPr/>
        </p:nvPicPr>
        <p:blipFill rotWithShape="1">
          <a:blip r:embed="rId3">
            <a:alphaModFix/>
          </a:blip>
          <a:srcRect b="0" l="0" r="10426" t="0"/>
          <a:stretch/>
        </p:blipFill>
        <p:spPr>
          <a:xfrm>
            <a:off x="-826325" y="-817850"/>
            <a:ext cx="6072250" cy="677920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/>
        </p:nvSpPr>
        <p:spPr>
          <a:xfrm>
            <a:off x="5143525" y="6675"/>
            <a:ext cx="4002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3D plot of players actions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XYZ axes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coordinates set_1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5"/>
          <p:cNvPicPr preferRelativeResize="0"/>
          <p:nvPr/>
        </p:nvPicPr>
        <p:blipFill rotWithShape="1">
          <a:blip r:embed="rId3">
            <a:alphaModFix/>
          </a:blip>
          <a:srcRect b="0" l="0" r="10023" t="0"/>
          <a:stretch/>
        </p:blipFill>
        <p:spPr>
          <a:xfrm>
            <a:off x="-814950" y="-814950"/>
            <a:ext cx="6094275" cy="67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5"/>
          <p:cNvSpPr txBox="1"/>
          <p:nvPr/>
        </p:nvSpPr>
        <p:spPr>
          <a:xfrm>
            <a:off x="5143525" y="6675"/>
            <a:ext cx="4002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3D plot of players actions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XYZ axes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coordinates set_2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6"/>
          <p:cNvPicPr preferRelativeResize="0"/>
          <p:nvPr/>
        </p:nvPicPr>
        <p:blipFill rotWithShape="1">
          <a:blip r:embed="rId3">
            <a:alphaModFix/>
          </a:blip>
          <a:srcRect b="0" l="0" r="10055" t="0"/>
          <a:stretch/>
        </p:blipFill>
        <p:spPr>
          <a:xfrm>
            <a:off x="-785800" y="-839425"/>
            <a:ext cx="6086050" cy="67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6"/>
          <p:cNvSpPr txBox="1"/>
          <p:nvPr/>
        </p:nvSpPr>
        <p:spPr>
          <a:xfrm>
            <a:off x="5300250" y="6675"/>
            <a:ext cx="3846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3D plot of players actions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XYZ axes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t</a:t>
            </a:r>
            <a:r>
              <a:rPr lang="en" sz="2100">
                <a:solidFill>
                  <a:srgbClr val="FFFFFF"/>
                </a:solidFill>
              </a:rPr>
              <a:t>wo coordinate sets compared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450" y="914263"/>
            <a:ext cx="5939700" cy="331497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7"/>
          <p:cNvSpPr txBox="1"/>
          <p:nvPr/>
        </p:nvSpPr>
        <p:spPr>
          <a:xfrm>
            <a:off x="0" y="79375"/>
            <a:ext cx="91440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Models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/>
        </p:nvSpPr>
        <p:spPr>
          <a:xfrm>
            <a:off x="2225" y="6675"/>
            <a:ext cx="9144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Models - predict if player is going to provide feedback</a:t>
            </a:r>
            <a:endParaRPr sz="2400"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38" y="648875"/>
            <a:ext cx="4244734" cy="203009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0" name="Google Shape;24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0771" y="1180913"/>
            <a:ext cx="4442066" cy="209147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1" name="Google Shape;24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3188" y="1722200"/>
            <a:ext cx="4572000" cy="219455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2" name="Google Shape;24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1988" y="2301100"/>
            <a:ext cx="4572000" cy="219455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3" name="Google Shape;243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2763" y="2857750"/>
            <a:ext cx="4572000" cy="219455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79" y="1631950"/>
            <a:ext cx="8555041" cy="2684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9" name="Google Shape;249;p39"/>
          <p:cNvSpPr txBox="1"/>
          <p:nvPr/>
        </p:nvSpPr>
        <p:spPr>
          <a:xfrm>
            <a:off x="0" y="200400"/>
            <a:ext cx="91440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Accuracy stats overview</a:t>
            </a:r>
            <a:endParaRPr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lessons learned</a:t>
            </a:r>
            <a:endParaRPr/>
          </a:p>
        </p:txBody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Kaggle is a “perfect scenario” for getting data. Real life cases are not.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Data that will be recorded needs some ideas put into it beforehand.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Darewise would be </a:t>
            </a:r>
            <a:r>
              <a:rPr i="1" lang="en">
                <a:solidFill>
                  <a:srgbClr val="000000"/>
                </a:solidFill>
              </a:rPr>
              <a:t>wise</a:t>
            </a:r>
            <a:r>
              <a:rPr lang="en">
                <a:solidFill>
                  <a:srgbClr val="000000"/>
                </a:solidFill>
              </a:rPr>
              <a:t> to go ahead with expansion of its data recording force. Insights come from a meaningful data, and the sooner collection of such things is implemented, the better developers would be able to understand their players.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Explore the possibilities of fixing deeply nested data from UnrealEngine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Find more data to make Supervised ML more efficient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Unsupervised ML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Move on sooner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0" y="744575"/>
            <a:ext cx="8520600" cy="3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Project X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EARLY GAME DEVELOPMENT</a:t>
            </a:r>
            <a:endParaRPr b="1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 ANALYSIS</a:t>
            </a:r>
            <a:endParaRPr b="1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0" y="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Life Beyond developed by Darewise Entertainment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675" y="851138"/>
            <a:ext cx="4572001" cy="3441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1" name="Google Shape;71;p16"/>
          <p:cNvSpPr txBox="1"/>
          <p:nvPr/>
        </p:nvSpPr>
        <p:spPr>
          <a:xfrm>
            <a:off x="269425" y="4304075"/>
            <a:ext cx="40635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(alpha version released in late 2019)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rewise Entertainment's Project C has a name -- Life Beyond, and it's a persistent online world with a sci-fi setting." id="76" name="Google Shape;76;p17" title="Life Beyond Gameplay Trail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75" y="407475"/>
            <a:ext cx="8071525" cy="43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0" y="0"/>
            <a:ext cx="9144000" cy="11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Scenario:</a:t>
            </a:r>
            <a:endParaRPr/>
          </a:p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0" y="828675"/>
            <a:ext cx="9144000" cy="4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Darewise is a young gamedev studio.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Life Beyond recently entered alpha testing and lacks data analysis. CEO wants to have as much insights from what they have as possible.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Added value to game designers and everyone involved.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83" name="Google Shape;83;p18"/>
          <p:cNvGrpSpPr/>
          <p:nvPr/>
        </p:nvGrpSpPr>
        <p:grpSpPr>
          <a:xfrm>
            <a:off x="247621" y="1848124"/>
            <a:ext cx="557038" cy="562772"/>
            <a:chOff x="4906800" y="1507500"/>
            <a:chExt cx="70350" cy="71075"/>
          </a:xfrm>
        </p:grpSpPr>
        <p:sp>
          <p:nvSpPr>
            <p:cNvPr id="84" name="Google Shape;84;p18"/>
            <p:cNvSpPr/>
            <p:nvPr/>
          </p:nvSpPr>
          <p:spPr>
            <a:xfrm>
              <a:off x="4916000" y="1507500"/>
              <a:ext cx="30850" cy="24000"/>
            </a:xfrm>
            <a:custGeom>
              <a:rect b="b" l="l" r="r" t="t"/>
              <a:pathLst>
                <a:path extrusionOk="0" h="960" w="1234">
                  <a:moveTo>
                    <a:pt x="837" y="1"/>
                  </a:moveTo>
                  <a:lnTo>
                    <a:pt x="837" y="202"/>
                  </a:lnTo>
                  <a:cubicBezTo>
                    <a:pt x="484" y="282"/>
                    <a:pt x="181" y="498"/>
                    <a:pt x="0" y="808"/>
                  </a:cubicBezTo>
                  <a:lnTo>
                    <a:pt x="455" y="960"/>
                  </a:lnTo>
                  <a:cubicBezTo>
                    <a:pt x="556" y="837"/>
                    <a:pt x="686" y="736"/>
                    <a:pt x="837" y="686"/>
                  </a:cubicBezTo>
                  <a:lnTo>
                    <a:pt x="837" y="823"/>
                  </a:lnTo>
                  <a:lnTo>
                    <a:pt x="1234" y="4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4906800" y="1533825"/>
              <a:ext cx="19675" cy="32475"/>
            </a:xfrm>
            <a:custGeom>
              <a:rect b="b" l="l" r="r" t="t"/>
              <a:pathLst>
                <a:path extrusionOk="0" h="1299" w="787">
                  <a:moveTo>
                    <a:pt x="527" y="1"/>
                  </a:moveTo>
                  <a:lnTo>
                    <a:pt x="1" y="246"/>
                  </a:lnTo>
                  <a:lnTo>
                    <a:pt x="181" y="303"/>
                  </a:lnTo>
                  <a:cubicBezTo>
                    <a:pt x="181" y="347"/>
                    <a:pt x="174" y="390"/>
                    <a:pt x="174" y="433"/>
                  </a:cubicBezTo>
                  <a:cubicBezTo>
                    <a:pt x="174" y="751"/>
                    <a:pt x="289" y="1061"/>
                    <a:pt x="498" y="1299"/>
                  </a:cubicBezTo>
                  <a:lnTo>
                    <a:pt x="787" y="909"/>
                  </a:lnTo>
                  <a:cubicBezTo>
                    <a:pt x="693" y="772"/>
                    <a:pt x="650" y="614"/>
                    <a:pt x="642" y="455"/>
                  </a:cubicBezTo>
                  <a:lnTo>
                    <a:pt x="642" y="455"/>
                  </a:lnTo>
                  <a:lnTo>
                    <a:pt x="787" y="498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4926625" y="1561950"/>
              <a:ext cx="30675" cy="16625"/>
            </a:xfrm>
            <a:custGeom>
              <a:rect b="b" l="l" r="r" t="t"/>
              <a:pathLst>
                <a:path extrusionOk="0" h="665" w="1227">
                  <a:moveTo>
                    <a:pt x="556" y="1"/>
                  </a:moveTo>
                  <a:lnTo>
                    <a:pt x="1" y="87"/>
                  </a:lnTo>
                  <a:lnTo>
                    <a:pt x="66" y="664"/>
                  </a:lnTo>
                  <a:lnTo>
                    <a:pt x="181" y="513"/>
                  </a:lnTo>
                  <a:cubicBezTo>
                    <a:pt x="347" y="585"/>
                    <a:pt x="526" y="621"/>
                    <a:pt x="704" y="621"/>
                  </a:cubicBezTo>
                  <a:cubicBezTo>
                    <a:pt x="883" y="621"/>
                    <a:pt x="1061" y="585"/>
                    <a:pt x="1227" y="513"/>
                  </a:cubicBezTo>
                  <a:lnTo>
                    <a:pt x="946" y="123"/>
                  </a:lnTo>
                  <a:cubicBezTo>
                    <a:pt x="866" y="149"/>
                    <a:pt x="785" y="161"/>
                    <a:pt x="704" y="161"/>
                  </a:cubicBezTo>
                  <a:cubicBezTo>
                    <a:pt x="623" y="161"/>
                    <a:pt x="542" y="149"/>
                    <a:pt x="462" y="123"/>
                  </a:cubicBezTo>
                  <a:lnTo>
                    <a:pt x="55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4957475" y="1541400"/>
              <a:ext cx="19675" cy="27800"/>
            </a:xfrm>
            <a:custGeom>
              <a:rect b="b" l="l" r="r" t="t"/>
              <a:pathLst>
                <a:path extrusionOk="0" h="1112" w="787">
                  <a:moveTo>
                    <a:pt x="779" y="0"/>
                  </a:moveTo>
                  <a:lnTo>
                    <a:pt x="318" y="145"/>
                  </a:lnTo>
                  <a:cubicBezTo>
                    <a:pt x="318" y="303"/>
                    <a:pt x="274" y="455"/>
                    <a:pt x="188" y="592"/>
                  </a:cubicBezTo>
                  <a:lnTo>
                    <a:pt x="80" y="448"/>
                  </a:lnTo>
                  <a:lnTo>
                    <a:pt x="0" y="1003"/>
                  </a:lnTo>
                  <a:lnTo>
                    <a:pt x="570" y="1111"/>
                  </a:lnTo>
                  <a:lnTo>
                    <a:pt x="469" y="981"/>
                  </a:lnTo>
                  <a:cubicBezTo>
                    <a:pt x="671" y="743"/>
                    <a:pt x="786" y="440"/>
                    <a:pt x="786" y="130"/>
                  </a:cubicBezTo>
                  <a:cubicBezTo>
                    <a:pt x="786" y="87"/>
                    <a:pt x="786" y="44"/>
                    <a:pt x="7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4951325" y="1512550"/>
              <a:ext cx="24925" cy="26350"/>
            </a:xfrm>
            <a:custGeom>
              <a:rect b="b" l="l" r="r" t="t"/>
              <a:pathLst>
                <a:path extrusionOk="0" h="1054" w="997">
                  <a:moveTo>
                    <a:pt x="1" y="0"/>
                  </a:moveTo>
                  <a:lnTo>
                    <a:pt x="1" y="476"/>
                  </a:lnTo>
                  <a:cubicBezTo>
                    <a:pt x="145" y="534"/>
                    <a:pt x="282" y="628"/>
                    <a:pt x="376" y="751"/>
                  </a:cubicBezTo>
                  <a:lnTo>
                    <a:pt x="210" y="801"/>
                  </a:lnTo>
                  <a:lnTo>
                    <a:pt x="715" y="1053"/>
                  </a:lnTo>
                  <a:lnTo>
                    <a:pt x="996" y="549"/>
                  </a:lnTo>
                  <a:lnTo>
                    <a:pt x="996" y="549"/>
                  </a:lnTo>
                  <a:lnTo>
                    <a:pt x="838" y="599"/>
                  </a:lnTo>
                  <a:cubicBezTo>
                    <a:pt x="650" y="296"/>
                    <a:pt x="347" y="73"/>
                    <a:pt x="1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</p:grpSp>
      <p:grpSp>
        <p:nvGrpSpPr>
          <p:cNvPr id="89" name="Google Shape;89;p18"/>
          <p:cNvGrpSpPr/>
          <p:nvPr/>
        </p:nvGrpSpPr>
        <p:grpSpPr>
          <a:xfrm>
            <a:off x="247621" y="3581399"/>
            <a:ext cx="557038" cy="562772"/>
            <a:chOff x="4906800" y="1507500"/>
            <a:chExt cx="70350" cy="71075"/>
          </a:xfrm>
        </p:grpSpPr>
        <p:sp>
          <p:nvSpPr>
            <p:cNvPr id="90" name="Google Shape;90;p18"/>
            <p:cNvSpPr/>
            <p:nvPr/>
          </p:nvSpPr>
          <p:spPr>
            <a:xfrm>
              <a:off x="4916000" y="1507500"/>
              <a:ext cx="30850" cy="24000"/>
            </a:xfrm>
            <a:custGeom>
              <a:rect b="b" l="l" r="r" t="t"/>
              <a:pathLst>
                <a:path extrusionOk="0" h="960" w="1234">
                  <a:moveTo>
                    <a:pt x="837" y="1"/>
                  </a:moveTo>
                  <a:lnTo>
                    <a:pt x="837" y="202"/>
                  </a:lnTo>
                  <a:cubicBezTo>
                    <a:pt x="484" y="282"/>
                    <a:pt x="181" y="498"/>
                    <a:pt x="0" y="808"/>
                  </a:cubicBezTo>
                  <a:lnTo>
                    <a:pt x="455" y="960"/>
                  </a:lnTo>
                  <a:cubicBezTo>
                    <a:pt x="556" y="837"/>
                    <a:pt x="686" y="736"/>
                    <a:pt x="837" y="686"/>
                  </a:cubicBezTo>
                  <a:lnTo>
                    <a:pt x="837" y="823"/>
                  </a:lnTo>
                  <a:lnTo>
                    <a:pt x="1234" y="4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4906800" y="1533825"/>
              <a:ext cx="19675" cy="32475"/>
            </a:xfrm>
            <a:custGeom>
              <a:rect b="b" l="l" r="r" t="t"/>
              <a:pathLst>
                <a:path extrusionOk="0" h="1299" w="787">
                  <a:moveTo>
                    <a:pt x="527" y="1"/>
                  </a:moveTo>
                  <a:lnTo>
                    <a:pt x="1" y="246"/>
                  </a:lnTo>
                  <a:lnTo>
                    <a:pt x="181" y="303"/>
                  </a:lnTo>
                  <a:cubicBezTo>
                    <a:pt x="181" y="347"/>
                    <a:pt x="174" y="390"/>
                    <a:pt x="174" y="433"/>
                  </a:cubicBezTo>
                  <a:cubicBezTo>
                    <a:pt x="174" y="751"/>
                    <a:pt x="289" y="1061"/>
                    <a:pt x="498" y="1299"/>
                  </a:cubicBezTo>
                  <a:lnTo>
                    <a:pt x="787" y="909"/>
                  </a:lnTo>
                  <a:cubicBezTo>
                    <a:pt x="693" y="772"/>
                    <a:pt x="650" y="614"/>
                    <a:pt x="642" y="455"/>
                  </a:cubicBezTo>
                  <a:lnTo>
                    <a:pt x="642" y="455"/>
                  </a:lnTo>
                  <a:lnTo>
                    <a:pt x="787" y="498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4926625" y="1561950"/>
              <a:ext cx="30675" cy="16625"/>
            </a:xfrm>
            <a:custGeom>
              <a:rect b="b" l="l" r="r" t="t"/>
              <a:pathLst>
                <a:path extrusionOk="0" h="665" w="1227">
                  <a:moveTo>
                    <a:pt x="556" y="1"/>
                  </a:moveTo>
                  <a:lnTo>
                    <a:pt x="1" y="87"/>
                  </a:lnTo>
                  <a:lnTo>
                    <a:pt x="66" y="664"/>
                  </a:lnTo>
                  <a:lnTo>
                    <a:pt x="181" y="513"/>
                  </a:lnTo>
                  <a:cubicBezTo>
                    <a:pt x="347" y="585"/>
                    <a:pt x="526" y="621"/>
                    <a:pt x="704" y="621"/>
                  </a:cubicBezTo>
                  <a:cubicBezTo>
                    <a:pt x="883" y="621"/>
                    <a:pt x="1061" y="585"/>
                    <a:pt x="1227" y="513"/>
                  </a:cubicBezTo>
                  <a:lnTo>
                    <a:pt x="946" y="123"/>
                  </a:lnTo>
                  <a:cubicBezTo>
                    <a:pt x="866" y="149"/>
                    <a:pt x="785" y="161"/>
                    <a:pt x="704" y="161"/>
                  </a:cubicBezTo>
                  <a:cubicBezTo>
                    <a:pt x="623" y="161"/>
                    <a:pt x="542" y="149"/>
                    <a:pt x="462" y="123"/>
                  </a:cubicBezTo>
                  <a:lnTo>
                    <a:pt x="55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4957475" y="1541400"/>
              <a:ext cx="19675" cy="27800"/>
            </a:xfrm>
            <a:custGeom>
              <a:rect b="b" l="l" r="r" t="t"/>
              <a:pathLst>
                <a:path extrusionOk="0" h="1112" w="787">
                  <a:moveTo>
                    <a:pt x="779" y="0"/>
                  </a:moveTo>
                  <a:lnTo>
                    <a:pt x="318" y="145"/>
                  </a:lnTo>
                  <a:cubicBezTo>
                    <a:pt x="318" y="303"/>
                    <a:pt x="274" y="455"/>
                    <a:pt x="188" y="592"/>
                  </a:cubicBezTo>
                  <a:lnTo>
                    <a:pt x="80" y="448"/>
                  </a:lnTo>
                  <a:lnTo>
                    <a:pt x="0" y="1003"/>
                  </a:lnTo>
                  <a:lnTo>
                    <a:pt x="570" y="1111"/>
                  </a:lnTo>
                  <a:lnTo>
                    <a:pt x="469" y="981"/>
                  </a:lnTo>
                  <a:cubicBezTo>
                    <a:pt x="671" y="743"/>
                    <a:pt x="786" y="440"/>
                    <a:pt x="786" y="130"/>
                  </a:cubicBezTo>
                  <a:cubicBezTo>
                    <a:pt x="786" y="87"/>
                    <a:pt x="786" y="44"/>
                    <a:pt x="7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4951325" y="1512550"/>
              <a:ext cx="24925" cy="26350"/>
            </a:xfrm>
            <a:custGeom>
              <a:rect b="b" l="l" r="r" t="t"/>
              <a:pathLst>
                <a:path extrusionOk="0" h="1054" w="997">
                  <a:moveTo>
                    <a:pt x="1" y="0"/>
                  </a:moveTo>
                  <a:lnTo>
                    <a:pt x="1" y="476"/>
                  </a:lnTo>
                  <a:cubicBezTo>
                    <a:pt x="145" y="534"/>
                    <a:pt x="282" y="628"/>
                    <a:pt x="376" y="751"/>
                  </a:cubicBezTo>
                  <a:lnTo>
                    <a:pt x="210" y="801"/>
                  </a:lnTo>
                  <a:lnTo>
                    <a:pt x="715" y="1053"/>
                  </a:lnTo>
                  <a:lnTo>
                    <a:pt x="996" y="549"/>
                  </a:lnTo>
                  <a:lnTo>
                    <a:pt x="996" y="549"/>
                  </a:lnTo>
                  <a:lnTo>
                    <a:pt x="838" y="599"/>
                  </a:lnTo>
                  <a:cubicBezTo>
                    <a:pt x="650" y="296"/>
                    <a:pt x="347" y="73"/>
                    <a:pt x="1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</p:grpSp>
      <p:grpSp>
        <p:nvGrpSpPr>
          <p:cNvPr id="95" name="Google Shape;95;p18"/>
          <p:cNvGrpSpPr/>
          <p:nvPr/>
        </p:nvGrpSpPr>
        <p:grpSpPr>
          <a:xfrm>
            <a:off x="247621" y="1006199"/>
            <a:ext cx="557038" cy="562772"/>
            <a:chOff x="4906800" y="1507500"/>
            <a:chExt cx="70350" cy="71075"/>
          </a:xfrm>
        </p:grpSpPr>
        <p:sp>
          <p:nvSpPr>
            <p:cNvPr id="96" name="Google Shape;96;p18"/>
            <p:cNvSpPr/>
            <p:nvPr/>
          </p:nvSpPr>
          <p:spPr>
            <a:xfrm>
              <a:off x="4916000" y="1507500"/>
              <a:ext cx="30850" cy="24000"/>
            </a:xfrm>
            <a:custGeom>
              <a:rect b="b" l="l" r="r" t="t"/>
              <a:pathLst>
                <a:path extrusionOk="0" h="960" w="1234">
                  <a:moveTo>
                    <a:pt x="837" y="1"/>
                  </a:moveTo>
                  <a:lnTo>
                    <a:pt x="837" y="202"/>
                  </a:lnTo>
                  <a:cubicBezTo>
                    <a:pt x="484" y="282"/>
                    <a:pt x="181" y="498"/>
                    <a:pt x="0" y="808"/>
                  </a:cubicBezTo>
                  <a:lnTo>
                    <a:pt x="455" y="960"/>
                  </a:lnTo>
                  <a:cubicBezTo>
                    <a:pt x="556" y="837"/>
                    <a:pt x="686" y="736"/>
                    <a:pt x="837" y="686"/>
                  </a:cubicBezTo>
                  <a:lnTo>
                    <a:pt x="837" y="823"/>
                  </a:lnTo>
                  <a:lnTo>
                    <a:pt x="1234" y="4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4906800" y="1533825"/>
              <a:ext cx="19675" cy="32475"/>
            </a:xfrm>
            <a:custGeom>
              <a:rect b="b" l="l" r="r" t="t"/>
              <a:pathLst>
                <a:path extrusionOk="0" h="1299" w="787">
                  <a:moveTo>
                    <a:pt x="527" y="1"/>
                  </a:moveTo>
                  <a:lnTo>
                    <a:pt x="1" y="246"/>
                  </a:lnTo>
                  <a:lnTo>
                    <a:pt x="181" y="303"/>
                  </a:lnTo>
                  <a:cubicBezTo>
                    <a:pt x="181" y="347"/>
                    <a:pt x="174" y="390"/>
                    <a:pt x="174" y="433"/>
                  </a:cubicBezTo>
                  <a:cubicBezTo>
                    <a:pt x="174" y="751"/>
                    <a:pt x="289" y="1061"/>
                    <a:pt x="498" y="1299"/>
                  </a:cubicBezTo>
                  <a:lnTo>
                    <a:pt x="787" y="909"/>
                  </a:lnTo>
                  <a:cubicBezTo>
                    <a:pt x="693" y="772"/>
                    <a:pt x="650" y="614"/>
                    <a:pt x="642" y="455"/>
                  </a:cubicBezTo>
                  <a:lnTo>
                    <a:pt x="642" y="455"/>
                  </a:lnTo>
                  <a:lnTo>
                    <a:pt x="787" y="498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4926625" y="1561950"/>
              <a:ext cx="30675" cy="16625"/>
            </a:xfrm>
            <a:custGeom>
              <a:rect b="b" l="l" r="r" t="t"/>
              <a:pathLst>
                <a:path extrusionOk="0" h="665" w="1227">
                  <a:moveTo>
                    <a:pt x="556" y="1"/>
                  </a:moveTo>
                  <a:lnTo>
                    <a:pt x="1" y="87"/>
                  </a:lnTo>
                  <a:lnTo>
                    <a:pt x="66" y="664"/>
                  </a:lnTo>
                  <a:lnTo>
                    <a:pt x="181" y="513"/>
                  </a:lnTo>
                  <a:cubicBezTo>
                    <a:pt x="347" y="585"/>
                    <a:pt x="526" y="621"/>
                    <a:pt x="704" y="621"/>
                  </a:cubicBezTo>
                  <a:cubicBezTo>
                    <a:pt x="883" y="621"/>
                    <a:pt x="1061" y="585"/>
                    <a:pt x="1227" y="513"/>
                  </a:cubicBezTo>
                  <a:lnTo>
                    <a:pt x="946" y="123"/>
                  </a:lnTo>
                  <a:cubicBezTo>
                    <a:pt x="866" y="149"/>
                    <a:pt x="785" y="161"/>
                    <a:pt x="704" y="161"/>
                  </a:cubicBezTo>
                  <a:cubicBezTo>
                    <a:pt x="623" y="161"/>
                    <a:pt x="542" y="149"/>
                    <a:pt x="462" y="123"/>
                  </a:cubicBezTo>
                  <a:lnTo>
                    <a:pt x="55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4957475" y="1541400"/>
              <a:ext cx="19675" cy="27800"/>
            </a:xfrm>
            <a:custGeom>
              <a:rect b="b" l="l" r="r" t="t"/>
              <a:pathLst>
                <a:path extrusionOk="0" h="1112" w="787">
                  <a:moveTo>
                    <a:pt x="779" y="0"/>
                  </a:moveTo>
                  <a:lnTo>
                    <a:pt x="318" y="145"/>
                  </a:lnTo>
                  <a:cubicBezTo>
                    <a:pt x="318" y="303"/>
                    <a:pt x="274" y="455"/>
                    <a:pt x="188" y="592"/>
                  </a:cubicBezTo>
                  <a:lnTo>
                    <a:pt x="80" y="448"/>
                  </a:lnTo>
                  <a:lnTo>
                    <a:pt x="0" y="1003"/>
                  </a:lnTo>
                  <a:lnTo>
                    <a:pt x="570" y="1111"/>
                  </a:lnTo>
                  <a:lnTo>
                    <a:pt x="469" y="981"/>
                  </a:lnTo>
                  <a:cubicBezTo>
                    <a:pt x="671" y="743"/>
                    <a:pt x="786" y="440"/>
                    <a:pt x="786" y="130"/>
                  </a:cubicBezTo>
                  <a:cubicBezTo>
                    <a:pt x="786" y="87"/>
                    <a:pt x="786" y="44"/>
                    <a:pt x="7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4951325" y="1512550"/>
              <a:ext cx="24925" cy="26350"/>
            </a:xfrm>
            <a:custGeom>
              <a:rect b="b" l="l" r="r" t="t"/>
              <a:pathLst>
                <a:path extrusionOk="0" h="1054" w="997">
                  <a:moveTo>
                    <a:pt x="1" y="0"/>
                  </a:moveTo>
                  <a:lnTo>
                    <a:pt x="1" y="476"/>
                  </a:lnTo>
                  <a:cubicBezTo>
                    <a:pt x="145" y="534"/>
                    <a:pt x="282" y="628"/>
                    <a:pt x="376" y="751"/>
                  </a:cubicBezTo>
                  <a:lnTo>
                    <a:pt x="210" y="801"/>
                  </a:lnTo>
                  <a:lnTo>
                    <a:pt x="715" y="1053"/>
                  </a:lnTo>
                  <a:lnTo>
                    <a:pt x="996" y="549"/>
                  </a:lnTo>
                  <a:lnTo>
                    <a:pt x="996" y="549"/>
                  </a:lnTo>
                  <a:lnTo>
                    <a:pt x="838" y="599"/>
                  </a:lnTo>
                  <a:cubicBezTo>
                    <a:pt x="650" y="296"/>
                    <a:pt x="347" y="73"/>
                    <a:pt x="1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ctrTitle"/>
          </p:nvPr>
        </p:nvSpPr>
        <p:spPr>
          <a:xfrm>
            <a:off x="0" y="0"/>
            <a:ext cx="9144000" cy="16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r>
              <a:rPr lang="en"/>
              <a:t>:</a:t>
            </a:r>
            <a:endParaRPr/>
          </a:p>
        </p:txBody>
      </p:sp>
      <p:sp>
        <p:nvSpPr>
          <p:cNvPr id="106" name="Google Shape;106;p19"/>
          <p:cNvSpPr txBox="1"/>
          <p:nvPr>
            <p:ph idx="1" type="subTitle"/>
          </p:nvPr>
        </p:nvSpPr>
        <p:spPr>
          <a:xfrm>
            <a:off x="0" y="1387175"/>
            <a:ext cx="9144000" cy="37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Get as much data as possible</a:t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Explore and analyze everything in Life Beyond</a:t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Visualize insights and useful findings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07" name="Google Shape;107;p19"/>
          <p:cNvGrpSpPr/>
          <p:nvPr/>
        </p:nvGrpSpPr>
        <p:grpSpPr>
          <a:xfrm>
            <a:off x="804646" y="2983936"/>
            <a:ext cx="557038" cy="562772"/>
            <a:chOff x="4906800" y="1507500"/>
            <a:chExt cx="70350" cy="71075"/>
          </a:xfrm>
        </p:grpSpPr>
        <p:sp>
          <p:nvSpPr>
            <p:cNvPr id="108" name="Google Shape;108;p19"/>
            <p:cNvSpPr/>
            <p:nvPr/>
          </p:nvSpPr>
          <p:spPr>
            <a:xfrm>
              <a:off x="4916000" y="1507500"/>
              <a:ext cx="30850" cy="24000"/>
            </a:xfrm>
            <a:custGeom>
              <a:rect b="b" l="l" r="r" t="t"/>
              <a:pathLst>
                <a:path extrusionOk="0" h="960" w="1234">
                  <a:moveTo>
                    <a:pt x="837" y="1"/>
                  </a:moveTo>
                  <a:lnTo>
                    <a:pt x="837" y="202"/>
                  </a:lnTo>
                  <a:cubicBezTo>
                    <a:pt x="484" y="282"/>
                    <a:pt x="181" y="498"/>
                    <a:pt x="0" y="808"/>
                  </a:cubicBezTo>
                  <a:lnTo>
                    <a:pt x="455" y="960"/>
                  </a:lnTo>
                  <a:cubicBezTo>
                    <a:pt x="556" y="837"/>
                    <a:pt x="686" y="736"/>
                    <a:pt x="837" y="686"/>
                  </a:cubicBezTo>
                  <a:lnTo>
                    <a:pt x="837" y="823"/>
                  </a:lnTo>
                  <a:lnTo>
                    <a:pt x="1234" y="4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4906800" y="1533825"/>
              <a:ext cx="19675" cy="32475"/>
            </a:xfrm>
            <a:custGeom>
              <a:rect b="b" l="l" r="r" t="t"/>
              <a:pathLst>
                <a:path extrusionOk="0" h="1299" w="787">
                  <a:moveTo>
                    <a:pt x="527" y="1"/>
                  </a:moveTo>
                  <a:lnTo>
                    <a:pt x="1" y="246"/>
                  </a:lnTo>
                  <a:lnTo>
                    <a:pt x="181" y="303"/>
                  </a:lnTo>
                  <a:cubicBezTo>
                    <a:pt x="181" y="347"/>
                    <a:pt x="174" y="390"/>
                    <a:pt x="174" y="433"/>
                  </a:cubicBezTo>
                  <a:cubicBezTo>
                    <a:pt x="174" y="751"/>
                    <a:pt x="289" y="1061"/>
                    <a:pt x="498" y="1299"/>
                  </a:cubicBezTo>
                  <a:lnTo>
                    <a:pt x="787" y="909"/>
                  </a:lnTo>
                  <a:cubicBezTo>
                    <a:pt x="693" y="772"/>
                    <a:pt x="650" y="614"/>
                    <a:pt x="642" y="455"/>
                  </a:cubicBezTo>
                  <a:lnTo>
                    <a:pt x="642" y="455"/>
                  </a:lnTo>
                  <a:lnTo>
                    <a:pt x="787" y="498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4926625" y="1561950"/>
              <a:ext cx="30675" cy="16625"/>
            </a:xfrm>
            <a:custGeom>
              <a:rect b="b" l="l" r="r" t="t"/>
              <a:pathLst>
                <a:path extrusionOk="0" h="665" w="1227">
                  <a:moveTo>
                    <a:pt x="556" y="1"/>
                  </a:moveTo>
                  <a:lnTo>
                    <a:pt x="1" y="87"/>
                  </a:lnTo>
                  <a:lnTo>
                    <a:pt x="66" y="664"/>
                  </a:lnTo>
                  <a:lnTo>
                    <a:pt x="181" y="513"/>
                  </a:lnTo>
                  <a:cubicBezTo>
                    <a:pt x="347" y="585"/>
                    <a:pt x="526" y="621"/>
                    <a:pt x="704" y="621"/>
                  </a:cubicBezTo>
                  <a:cubicBezTo>
                    <a:pt x="883" y="621"/>
                    <a:pt x="1061" y="585"/>
                    <a:pt x="1227" y="513"/>
                  </a:cubicBezTo>
                  <a:lnTo>
                    <a:pt x="946" y="123"/>
                  </a:lnTo>
                  <a:cubicBezTo>
                    <a:pt x="866" y="149"/>
                    <a:pt x="785" y="161"/>
                    <a:pt x="704" y="161"/>
                  </a:cubicBezTo>
                  <a:cubicBezTo>
                    <a:pt x="623" y="161"/>
                    <a:pt x="542" y="149"/>
                    <a:pt x="462" y="123"/>
                  </a:cubicBezTo>
                  <a:lnTo>
                    <a:pt x="55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4957475" y="1541400"/>
              <a:ext cx="19675" cy="27800"/>
            </a:xfrm>
            <a:custGeom>
              <a:rect b="b" l="l" r="r" t="t"/>
              <a:pathLst>
                <a:path extrusionOk="0" h="1112" w="787">
                  <a:moveTo>
                    <a:pt x="779" y="0"/>
                  </a:moveTo>
                  <a:lnTo>
                    <a:pt x="318" y="145"/>
                  </a:lnTo>
                  <a:cubicBezTo>
                    <a:pt x="318" y="303"/>
                    <a:pt x="274" y="455"/>
                    <a:pt x="188" y="592"/>
                  </a:cubicBezTo>
                  <a:lnTo>
                    <a:pt x="80" y="448"/>
                  </a:lnTo>
                  <a:lnTo>
                    <a:pt x="0" y="1003"/>
                  </a:lnTo>
                  <a:lnTo>
                    <a:pt x="570" y="1111"/>
                  </a:lnTo>
                  <a:lnTo>
                    <a:pt x="469" y="981"/>
                  </a:lnTo>
                  <a:cubicBezTo>
                    <a:pt x="671" y="743"/>
                    <a:pt x="786" y="440"/>
                    <a:pt x="786" y="130"/>
                  </a:cubicBezTo>
                  <a:cubicBezTo>
                    <a:pt x="786" y="87"/>
                    <a:pt x="786" y="44"/>
                    <a:pt x="7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4951325" y="1512550"/>
              <a:ext cx="24925" cy="26350"/>
            </a:xfrm>
            <a:custGeom>
              <a:rect b="b" l="l" r="r" t="t"/>
              <a:pathLst>
                <a:path extrusionOk="0" h="1054" w="997">
                  <a:moveTo>
                    <a:pt x="1" y="0"/>
                  </a:moveTo>
                  <a:lnTo>
                    <a:pt x="1" y="476"/>
                  </a:lnTo>
                  <a:cubicBezTo>
                    <a:pt x="145" y="534"/>
                    <a:pt x="282" y="628"/>
                    <a:pt x="376" y="751"/>
                  </a:cubicBezTo>
                  <a:lnTo>
                    <a:pt x="210" y="801"/>
                  </a:lnTo>
                  <a:lnTo>
                    <a:pt x="715" y="1053"/>
                  </a:lnTo>
                  <a:lnTo>
                    <a:pt x="996" y="549"/>
                  </a:lnTo>
                  <a:lnTo>
                    <a:pt x="996" y="549"/>
                  </a:lnTo>
                  <a:lnTo>
                    <a:pt x="838" y="599"/>
                  </a:lnTo>
                  <a:cubicBezTo>
                    <a:pt x="650" y="296"/>
                    <a:pt x="347" y="73"/>
                    <a:pt x="1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19"/>
          <p:cNvGrpSpPr/>
          <p:nvPr/>
        </p:nvGrpSpPr>
        <p:grpSpPr>
          <a:xfrm>
            <a:off x="804646" y="3811849"/>
            <a:ext cx="557038" cy="562772"/>
            <a:chOff x="4906800" y="1507500"/>
            <a:chExt cx="70350" cy="71075"/>
          </a:xfrm>
        </p:grpSpPr>
        <p:sp>
          <p:nvSpPr>
            <p:cNvPr id="114" name="Google Shape;114;p19"/>
            <p:cNvSpPr/>
            <p:nvPr/>
          </p:nvSpPr>
          <p:spPr>
            <a:xfrm>
              <a:off x="4916000" y="1507500"/>
              <a:ext cx="30850" cy="24000"/>
            </a:xfrm>
            <a:custGeom>
              <a:rect b="b" l="l" r="r" t="t"/>
              <a:pathLst>
                <a:path extrusionOk="0" h="960" w="1234">
                  <a:moveTo>
                    <a:pt x="837" y="1"/>
                  </a:moveTo>
                  <a:lnTo>
                    <a:pt x="837" y="202"/>
                  </a:lnTo>
                  <a:cubicBezTo>
                    <a:pt x="484" y="282"/>
                    <a:pt x="181" y="498"/>
                    <a:pt x="0" y="808"/>
                  </a:cubicBezTo>
                  <a:lnTo>
                    <a:pt x="455" y="960"/>
                  </a:lnTo>
                  <a:cubicBezTo>
                    <a:pt x="556" y="837"/>
                    <a:pt x="686" y="736"/>
                    <a:pt x="837" y="686"/>
                  </a:cubicBezTo>
                  <a:lnTo>
                    <a:pt x="837" y="823"/>
                  </a:lnTo>
                  <a:lnTo>
                    <a:pt x="1234" y="4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4906800" y="1533825"/>
              <a:ext cx="19675" cy="32475"/>
            </a:xfrm>
            <a:custGeom>
              <a:rect b="b" l="l" r="r" t="t"/>
              <a:pathLst>
                <a:path extrusionOk="0" h="1299" w="787">
                  <a:moveTo>
                    <a:pt x="527" y="1"/>
                  </a:moveTo>
                  <a:lnTo>
                    <a:pt x="1" y="246"/>
                  </a:lnTo>
                  <a:lnTo>
                    <a:pt x="181" y="303"/>
                  </a:lnTo>
                  <a:cubicBezTo>
                    <a:pt x="181" y="347"/>
                    <a:pt x="174" y="390"/>
                    <a:pt x="174" y="433"/>
                  </a:cubicBezTo>
                  <a:cubicBezTo>
                    <a:pt x="174" y="751"/>
                    <a:pt x="289" y="1061"/>
                    <a:pt x="498" y="1299"/>
                  </a:cubicBezTo>
                  <a:lnTo>
                    <a:pt x="787" y="909"/>
                  </a:lnTo>
                  <a:cubicBezTo>
                    <a:pt x="693" y="772"/>
                    <a:pt x="650" y="614"/>
                    <a:pt x="642" y="455"/>
                  </a:cubicBezTo>
                  <a:lnTo>
                    <a:pt x="642" y="455"/>
                  </a:lnTo>
                  <a:lnTo>
                    <a:pt x="787" y="498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4926625" y="1561950"/>
              <a:ext cx="30675" cy="16625"/>
            </a:xfrm>
            <a:custGeom>
              <a:rect b="b" l="l" r="r" t="t"/>
              <a:pathLst>
                <a:path extrusionOk="0" h="665" w="1227">
                  <a:moveTo>
                    <a:pt x="556" y="1"/>
                  </a:moveTo>
                  <a:lnTo>
                    <a:pt x="1" y="87"/>
                  </a:lnTo>
                  <a:lnTo>
                    <a:pt x="66" y="664"/>
                  </a:lnTo>
                  <a:lnTo>
                    <a:pt x="181" y="513"/>
                  </a:lnTo>
                  <a:cubicBezTo>
                    <a:pt x="347" y="585"/>
                    <a:pt x="526" y="621"/>
                    <a:pt x="704" y="621"/>
                  </a:cubicBezTo>
                  <a:cubicBezTo>
                    <a:pt x="883" y="621"/>
                    <a:pt x="1061" y="585"/>
                    <a:pt x="1227" y="513"/>
                  </a:cubicBezTo>
                  <a:lnTo>
                    <a:pt x="946" y="123"/>
                  </a:lnTo>
                  <a:cubicBezTo>
                    <a:pt x="866" y="149"/>
                    <a:pt x="785" y="161"/>
                    <a:pt x="704" y="161"/>
                  </a:cubicBezTo>
                  <a:cubicBezTo>
                    <a:pt x="623" y="161"/>
                    <a:pt x="542" y="149"/>
                    <a:pt x="462" y="123"/>
                  </a:cubicBezTo>
                  <a:lnTo>
                    <a:pt x="55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4957475" y="1541400"/>
              <a:ext cx="19675" cy="27800"/>
            </a:xfrm>
            <a:custGeom>
              <a:rect b="b" l="l" r="r" t="t"/>
              <a:pathLst>
                <a:path extrusionOk="0" h="1112" w="787">
                  <a:moveTo>
                    <a:pt x="779" y="0"/>
                  </a:moveTo>
                  <a:lnTo>
                    <a:pt x="318" y="145"/>
                  </a:lnTo>
                  <a:cubicBezTo>
                    <a:pt x="318" y="303"/>
                    <a:pt x="274" y="455"/>
                    <a:pt x="188" y="592"/>
                  </a:cubicBezTo>
                  <a:lnTo>
                    <a:pt x="80" y="448"/>
                  </a:lnTo>
                  <a:lnTo>
                    <a:pt x="0" y="1003"/>
                  </a:lnTo>
                  <a:lnTo>
                    <a:pt x="570" y="1111"/>
                  </a:lnTo>
                  <a:lnTo>
                    <a:pt x="469" y="981"/>
                  </a:lnTo>
                  <a:cubicBezTo>
                    <a:pt x="671" y="743"/>
                    <a:pt x="786" y="440"/>
                    <a:pt x="786" y="130"/>
                  </a:cubicBezTo>
                  <a:cubicBezTo>
                    <a:pt x="786" y="87"/>
                    <a:pt x="786" y="44"/>
                    <a:pt x="7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4951325" y="1512550"/>
              <a:ext cx="24925" cy="26350"/>
            </a:xfrm>
            <a:custGeom>
              <a:rect b="b" l="l" r="r" t="t"/>
              <a:pathLst>
                <a:path extrusionOk="0" h="1054" w="997">
                  <a:moveTo>
                    <a:pt x="1" y="0"/>
                  </a:moveTo>
                  <a:lnTo>
                    <a:pt x="1" y="476"/>
                  </a:lnTo>
                  <a:cubicBezTo>
                    <a:pt x="145" y="534"/>
                    <a:pt x="282" y="628"/>
                    <a:pt x="376" y="751"/>
                  </a:cubicBezTo>
                  <a:lnTo>
                    <a:pt x="210" y="801"/>
                  </a:lnTo>
                  <a:lnTo>
                    <a:pt x="715" y="1053"/>
                  </a:lnTo>
                  <a:lnTo>
                    <a:pt x="996" y="549"/>
                  </a:lnTo>
                  <a:lnTo>
                    <a:pt x="996" y="549"/>
                  </a:lnTo>
                  <a:lnTo>
                    <a:pt x="838" y="599"/>
                  </a:lnTo>
                  <a:cubicBezTo>
                    <a:pt x="650" y="296"/>
                    <a:pt x="347" y="73"/>
                    <a:pt x="1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19"/>
          <p:cNvGrpSpPr/>
          <p:nvPr/>
        </p:nvGrpSpPr>
        <p:grpSpPr>
          <a:xfrm>
            <a:off x="804646" y="2137574"/>
            <a:ext cx="557038" cy="562772"/>
            <a:chOff x="4906800" y="1507500"/>
            <a:chExt cx="70350" cy="71075"/>
          </a:xfrm>
        </p:grpSpPr>
        <p:sp>
          <p:nvSpPr>
            <p:cNvPr id="120" name="Google Shape;120;p19"/>
            <p:cNvSpPr/>
            <p:nvPr/>
          </p:nvSpPr>
          <p:spPr>
            <a:xfrm>
              <a:off x="4916000" y="1507500"/>
              <a:ext cx="30850" cy="24000"/>
            </a:xfrm>
            <a:custGeom>
              <a:rect b="b" l="l" r="r" t="t"/>
              <a:pathLst>
                <a:path extrusionOk="0" h="960" w="1234">
                  <a:moveTo>
                    <a:pt x="837" y="1"/>
                  </a:moveTo>
                  <a:lnTo>
                    <a:pt x="837" y="202"/>
                  </a:lnTo>
                  <a:cubicBezTo>
                    <a:pt x="484" y="282"/>
                    <a:pt x="181" y="498"/>
                    <a:pt x="0" y="808"/>
                  </a:cubicBezTo>
                  <a:lnTo>
                    <a:pt x="455" y="960"/>
                  </a:lnTo>
                  <a:cubicBezTo>
                    <a:pt x="556" y="837"/>
                    <a:pt x="686" y="736"/>
                    <a:pt x="837" y="686"/>
                  </a:cubicBezTo>
                  <a:lnTo>
                    <a:pt x="837" y="823"/>
                  </a:lnTo>
                  <a:lnTo>
                    <a:pt x="1234" y="4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4906800" y="1533825"/>
              <a:ext cx="19675" cy="32475"/>
            </a:xfrm>
            <a:custGeom>
              <a:rect b="b" l="l" r="r" t="t"/>
              <a:pathLst>
                <a:path extrusionOk="0" h="1299" w="787">
                  <a:moveTo>
                    <a:pt x="527" y="1"/>
                  </a:moveTo>
                  <a:lnTo>
                    <a:pt x="1" y="246"/>
                  </a:lnTo>
                  <a:lnTo>
                    <a:pt x="181" y="303"/>
                  </a:lnTo>
                  <a:cubicBezTo>
                    <a:pt x="181" y="347"/>
                    <a:pt x="174" y="390"/>
                    <a:pt x="174" y="433"/>
                  </a:cubicBezTo>
                  <a:cubicBezTo>
                    <a:pt x="174" y="751"/>
                    <a:pt x="289" y="1061"/>
                    <a:pt x="498" y="1299"/>
                  </a:cubicBezTo>
                  <a:lnTo>
                    <a:pt x="787" y="909"/>
                  </a:lnTo>
                  <a:cubicBezTo>
                    <a:pt x="693" y="772"/>
                    <a:pt x="650" y="614"/>
                    <a:pt x="642" y="455"/>
                  </a:cubicBezTo>
                  <a:lnTo>
                    <a:pt x="642" y="455"/>
                  </a:lnTo>
                  <a:lnTo>
                    <a:pt x="787" y="498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4926625" y="1561950"/>
              <a:ext cx="30675" cy="16625"/>
            </a:xfrm>
            <a:custGeom>
              <a:rect b="b" l="l" r="r" t="t"/>
              <a:pathLst>
                <a:path extrusionOk="0" h="665" w="1227">
                  <a:moveTo>
                    <a:pt x="556" y="1"/>
                  </a:moveTo>
                  <a:lnTo>
                    <a:pt x="1" y="87"/>
                  </a:lnTo>
                  <a:lnTo>
                    <a:pt x="66" y="664"/>
                  </a:lnTo>
                  <a:lnTo>
                    <a:pt x="181" y="513"/>
                  </a:lnTo>
                  <a:cubicBezTo>
                    <a:pt x="347" y="585"/>
                    <a:pt x="526" y="621"/>
                    <a:pt x="704" y="621"/>
                  </a:cubicBezTo>
                  <a:cubicBezTo>
                    <a:pt x="883" y="621"/>
                    <a:pt x="1061" y="585"/>
                    <a:pt x="1227" y="513"/>
                  </a:cubicBezTo>
                  <a:lnTo>
                    <a:pt x="946" y="123"/>
                  </a:lnTo>
                  <a:cubicBezTo>
                    <a:pt x="866" y="149"/>
                    <a:pt x="785" y="161"/>
                    <a:pt x="704" y="161"/>
                  </a:cubicBezTo>
                  <a:cubicBezTo>
                    <a:pt x="623" y="161"/>
                    <a:pt x="542" y="149"/>
                    <a:pt x="462" y="123"/>
                  </a:cubicBezTo>
                  <a:lnTo>
                    <a:pt x="55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4957475" y="1541400"/>
              <a:ext cx="19675" cy="27800"/>
            </a:xfrm>
            <a:custGeom>
              <a:rect b="b" l="l" r="r" t="t"/>
              <a:pathLst>
                <a:path extrusionOk="0" h="1112" w="787">
                  <a:moveTo>
                    <a:pt x="779" y="0"/>
                  </a:moveTo>
                  <a:lnTo>
                    <a:pt x="318" y="145"/>
                  </a:lnTo>
                  <a:cubicBezTo>
                    <a:pt x="318" y="303"/>
                    <a:pt x="274" y="455"/>
                    <a:pt x="188" y="592"/>
                  </a:cubicBezTo>
                  <a:lnTo>
                    <a:pt x="80" y="448"/>
                  </a:lnTo>
                  <a:lnTo>
                    <a:pt x="0" y="1003"/>
                  </a:lnTo>
                  <a:lnTo>
                    <a:pt x="570" y="1111"/>
                  </a:lnTo>
                  <a:lnTo>
                    <a:pt x="469" y="981"/>
                  </a:lnTo>
                  <a:cubicBezTo>
                    <a:pt x="671" y="743"/>
                    <a:pt x="786" y="440"/>
                    <a:pt x="786" y="130"/>
                  </a:cubicBezTo>
                  <a:cubicBezTo>
                    <a:pt x="786" y="87"/>
                    <a:pt x="786" y="44"/>
                    <a:pt x="7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4951325" y="1512550"/>
              <a:ext cx="24925" cy="26350"/>
            </a:xfrm>
            <a:custGeom>
              <a:rect b="b" l="l" r="r" t="t"/>
              <a:pathLst>
                <a:path extrusionOk="0" h="1054" w="997">
                  <a:moveTo>
                    <a:pt x="1" y="0"/>
                  </a:moveTo>
                  <a:lnTo>
                    <a:pt x="1" y="476"/>
                  </a:lnTo>
                  <a:cubicBezTo>
                    <a:pt x="145" y="534"/>
                    <a:pt x="282" y="628"/>
                    <a:pt x="376" y="751"/>
                  </a:cubicBezTo>
                  <a:lnTo>
                    <a:pt x="210" y="801"/>
                  </a:lnTo>
                  <a:lnTo>
                    <a:pt x="715" y="1053"/>
                  </a:lnTo>
                  <a:lnTo>
                    <a:pt x="996" y="549"/>
                  </a:lnTo>
                  <a:lnTo>
                    <a:pt x="996" y="549"/>
                  </a:lnTo>
                  <a:lnTo>
                    <a:pt x="838" y="599"/>
                  </a:lnTo>
                  <a:cubicBezTo>
                    <a:pt x="650" y="296"/>
                    <a:pt x="347" y="73"/>
                    <a:pt x="1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2225" y="6675"/>
            <a:ext cx="9144000" cy="13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collection</a:t>
            </a:r>
            <a:endParaRPr sz="18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Data g</a:t>
            </a:r>
            <a:r>
              <a:rPr lang="en" sz="1200"/>
              <a:t>enerated by game engine, processed by Microsoft Azure PlayFab, stored in Google Cloud within BigQuery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Python connection to BigQuery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Unwrapping and cleaning</a:t>
            </a:r>
            <a:endParaRPr sz="12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38" y="1183275"/>
            <a:ext cx="8273520" cy="38078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2225" y="6675"/>
            <a:ext cx="91440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visualization</a:t>
            </a:r>
            <a:endParaRPr sz="2400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13" y="841575"/>
            <a:ext cx="8061430" cy="39971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