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y1p/rY69XzMn0ZB8nDhi7w==" hashData="Ov/9h7DfZM2CuTztGwyIEumMCuA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8A466-D4B3-4AB4-9EB2-4B231145B6CC}" type="datetimeFigureOut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131AD-7E90-4259-9B19-D54F2D9DAE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2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518B-279D-4574-A53C-0A0B21CA85B8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3E3-D198-4762-8A62-097C8B8382DA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4AD0-69E1-4338-B01F-37867769C490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9C39641A-141E-4A88-91D2-9174BC1ADD59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6DDB-42AD-4329-A85B-A7AC53886024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162E-F442-496C-8307-FF64AC2B36A3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DAA-55E8-4DF9-8F47-764F6FB82CB7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7F09-3D02-4BA1-B4E6-5820DB1D5F9C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2EB9A-6A89-4CFB-8E4C-1D47A1DB3CE4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3AEC-E19C-45DE-951E-B74EB7AF9577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8C17-3E70-44BC-A01A-9E7F1EB9B31F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949B0BF-BD4E-4D26-BC21-991A87DF1DC0}" type="datetime1">
              <a:rPr lang="zh-CN" altLang="en-US" smtClean="0"/>
              <a:t>2020-07-14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2AB1C9B-34FA-4AA9-9765-BD2641C03E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lovepdf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ovepdf.com/merge_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640960" cy="2233959"/>
          </a:xfrm>
        </p:spPr>
        <p:txBody>
          <a:bodyPr>
            <a:noAutofit/>
          </a:bodyPr>
          <a:lstStyle/>
          <a:p>
            <a:r>
              <a:rPr lang="zh-CN" altLang="en-US" sz="6600" b="1" dirty="0" smtClean="0"/>
              <a:t>一种有效处理</a:t>
            </a:r>
            <a:r>
              <a:rPr lang="en-US" altLang="zh-CN" sz="6600" b="1" dirty="0" smtClean="0"/>
              <a:t>PDF</a:t>
            </a:r>
            <a:r>
              <a:rPr lang="zh-CN" altLang="en-US" sz="6600" b="1" dirty="0" smtClean="0"/>
              <a:t>文件的软件工具使用介绍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6021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大连理工大学开发区校区</a:t>
            </a: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C:\Users\think\AppData\Roaming\Tencent\Users\1251407249\QQ\WinTemp\RichOle\8_JK64VIWUY3IY1HKK[{GC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1212"/>
            <a:ext cx="7471370" cy="244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软件工具的使用（续）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接</a:t>
            </a:r>
            <a:r>
              <a:rPr lang="en-US" altLang="zh-CN" sz="2800" b="1" dirty="0" smtClean="0"/>
              <a:t>PPT</a:t>
            </a:r>
            <a:r>
              <a:rPr lang="zh-CN" altLang="en-US" sz="2800" b="1" dirty="0" smtClean="0"/>
              <a:t>上页完成添加“</a:t>
            </a:r>
            <a:r>
              <a:rPr lang="en-US" altLang="zh-CN" sz="2800" b="1" dirty="0" smtClean="0"/>
              <a:t>_Rectifier.pdf</a:t>
            </a:r>
            <a:r>
              <a:rPr lang="zh-CN" altLang="en-US" sz="2800" b="1" dirty="0" smtClean="0"/>
              <a:t>”和“</a:t>
            </a:r>
            <a:r>
              <a:rPr lang="en-US" altLang="zh-CN" sz="2800" b="1" dirty="0" smtClean="0"/>
              <a:t>_RCFilter.pdf</a:t>
            </a:r>
            <a:r>
              <a:rPr lang="zh-CN" altLang="en-US" sz="2800" b="1" dirty="0" smtClean="0"/>
              <a:t>”文件的操作之后，点击网页右下角的“</a:t>
            </a:r>
            <a:r>
              <a:rPr lang="en-US" altLang="zh-CN" sz="2800" b="1" dirty="0" smtClean="0"/>
              <a:t>Merge PDF</a:t>
            </a:r>
            <a:r>
              <a:rPr lang="zh-CN" altLang="en-US" sz="2800" b="1" dirty="0" smtClean="0"/>
              <a:t>”按钮，进行如下所示的网页：</a:t>
            </a:r>
            <a:endParaRPr lang="en-US" altLang="zh-CN" sz="2800" b="1" dirty="0" smtClean="0"/>
          </a:p>
        </p:txBody>
      </p:sp>
      <p:sp>
        <p:nvSpPr>
          <p:cNvPr id="7" name="矩形标注 6"/>
          <p:cNvSpPr/>
          <p:nvPr/>
        </p:nvSpPr>
        <p:spPr>
          <a:xfrm>
            <a:off x="251520" y="5301208"/>
            <a:ext cx="7272808" cy="1274837"/>
          </a:xfrm>
          <a:prstGeom prst="wedgeRectCallout">
            <a:avLst>
              <a:gd name="adj1" fmla="val 8311"/>
              <a:gd name="adj2" fmla="val -924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点击按钮“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Download merged PDF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”可下载合并完成的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PDF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文档“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ilovepdf_merged.pdf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”，可将其重新命名为“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OnlineEXP04_0x_190x_201992xxx.pdf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20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软件工具的使用（续）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71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以上的处理过程也可推广到其它实验当中的</a:t>
            </a:r>
            <a:r>
              <a:rPr lang="en-US" altLang="zh-CN" sz="2800" b="1" dirty="0" smtClean="0"/>
              <a:t>PDF</a:t>
            </a:r>
            <a:r>
              <a:rPr lang="zh-CN" altLang="en-US" sz="2800" b="1" dirty="0" smtClean="0"/>
              <a:t>文件的制作，这样可以在提交作业的时候获得方便！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zh-CN" altLang="en-US" sz="2800" b="1" dirty="0" smtClean="0"/>
              <a:t>请各位同学在提交作业的过程中积极使用这款软件工具，谢谢！！！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851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软件工具的链接网址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    本软件工具是由开发区校区的</a:t>
            </a:r>
            <a:r>
              <a:rPr lang="zh-CN" altLang="en-US" sz="3600" b="1" dirty="0" smtClean="0"/>
              <a:t>某</a:t>
            </a:r>
            <a:r>
              <a:rPr lang="zh-CN" altLang="en-US" sz="3600" b="1" dirty="0" smtClean="0"/>
              <a:t>位同学提供，该同学建议在学习</a:t>
            </a:r>
            <a:r>
              <a:rPr lang="en-US" altLang="zh-CN" sz="3600" b="1" dirty="0" smtClean="0"/>
              <a:t>Proteus</a:t>
            </a:r>
            <a:r>
              <a:rPr lang="zh-CN" altLang="en-US" sz="3600" b="1" dirty="0" smtClean="0"/>
              <a:t>进行电路仿真设计的过程中，可使用此</a:t>
            </a:r>
            <a:r>
              <a:rPr lang="en-US" altLang="zh-CN" sz="3600" b="1" dirty="0" smtClean="0"/>
              <a:t>PDF</a:t>
            </a:r>
            <a:r>
              <a:rPr lang="zh-CN" altLang="en-US" sz="3600" b="1" dirty="0" smtClean="0"/>
              <a:t>处理工具来完成不同的</a:t>
            </a:r>
            <a:r>
              <a:rPr lang="en-US" altLang="zh-CN" sz="3600" b="1" dirty="0" smtClean="0"/>
              <a:t>PDF</a:t>
            </a:r>
            <a:r>
              <a:rPr lang="zh-CN" altLang="en-US" sz="3600" b="1" dirty="0" smtClean="0"/>
              <a:t>文档的合并。经本人试用，觉得效果良好，因此制作本</a:t>
            </a:r>
            <a:r>
              <a:rPr lang="en-US" altLang="zh-CN" sz="3600" b="1" dirty="0" smtClean="0"/>
              <a:t>PPT</a:t>
            </a:r>
            <a:r>
              <a:rPr lang="zh-CN" altLang="en-US" sz="3600" b="1" dirty="0" smtClean="0"/>
              <a:t>推广使用，并籍此机会表示衷心的谢意！</a:t>
            </a:r>
            <a:endParaRPr lang="en-US" altLang="zh-C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4689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/>
              <a:t>软件工具的链接网址（续）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    本</a:t>
            </a:r>
            <a:r>
              <a:rPr lang="en-US" altLang="zh-CN" sz="3600" b="1" dirty="0" smtClean="0"/>
              <a:t>PPT</a:t>
            </a:r>
            <a:r>
              <a:rPr lang="zh-CN" altLang="en-US" sz="3600" b="1" dirty="0" smtClean="0"/>
              <a:t>以软件学院的数模电实验第</a:t>
            </a:r>
            <a:r>
              <a:rPr lang="en-US" altLang="zh-CN" sz="3600" b="1" dirty="0" smtClean="0"/>
              <a:t>4</a:t>
            </a:r>
            <a:r>
              <a:rPr lang="zh-CN" altLang="en-US" sz="3600" b="1" dirty="0" smtClean="0"/>
              <a:t>次课的线上作业中各</a:t>
            </a:r>
            <a:r>
              <a:rPr lang="en-US" altLang="zh-CN" sz="3600" b="1" dirty="0" smtClean="0"/>
              <a:t>PDF</a:t>
            </a:r>
            <a:r>
              <a:rPr lang="zh-CN" altLang="en-US" sz="3600" b="1" dirty="0" smtClean="0"/>
              <a:t>文件的合并处理为例进行讲解！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r>
              <a:rPr lang="zh-CN" altLang="en-US" sz="3600" b="1" dirty="0" smtClean="0"/>
              <a:t>        本软件工具是一个在线使用的工具，在电脑</a:t>
            </a:r>
            <a:r>
              <a:rPr lang="en-US" altLang="zh-CN" sz="3600" b="1" dirty="0" smtClean="0"/>
              <a:t>PC</a:t>
            </a:r>
            <a:r>
              <a:rPr lang="zh-CN" altLang="en-US" sz="3600" b="1" dirty="0" smtClean="0"/>
              <a:t>端上可访问：</a:t>
            </a:r>
            <a:r>
              <a:rPr lang="en-US" altLang="zh-CN" sz="3600" b="1" dirty="0" smtClean="0"/>
              <a:t> </a:t>
            </a:r>
          </a:p>
          <a:p>
            <a:pPr algn="ctr"/>
            <a:r>
              <a:rPr lang="en-US" altLang="zh-CN" sz="3600" b="1" dirty="0" smtClean="0">
                <a:hlinkClick r:id="rId2"/>
              </a:rPr>
              <a:t>https://www.ilovepdf.com/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在手机</a:t>
            </a:r>
            <a:r>
              <a:rPr lang="en-US" altLang="zh-CN" sz="3600" b="1" dirty="0" smtClean="0"/>
              <a:t>APP</a:t>
            </a:r>
            <a:r>
              <a:rPr lang="zh-CN" altLang="en-US" sz="3600" b="1" dirty="0" smtClean="0"/>
              <a:t>中也可下载！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770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软件工具的使用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软件学院的数模电实验第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次课当中，“全波整流电路”的原理图文件，如下所示：</a:t>
            </a:r>
            <a:endParaRPr lang="en-US" altLang="zh-CN" sz="3600" b="1" dirty="0" smtClean="0"/>
          </a:p>
        </p:txBody>
      </p:sp>
      <p:pic>
        <p:nvPicPr>
          <p:cNvPr id="1025" name="Picture 1" descr="C:\Users\think\AppData\Roaming\Tencent\Users\1251407249\QQ\WinTemp\RichOle\R322Z5ISAYGU61QZIFFW(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61720"/>
            <a:ext cx="4680520" cy="414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标注 2"/>
          <p:cNvSpPr/>
          <p:nvPr/>
        </p:nvSpPr>
        <p:spPr>
          <a:xfrm>
            <a:off x="251520" y="5589240"/>
            <a:ext cx="7848872" cy="792088"/>
          </a:xfrm>
          <a:prstGeom prst="wedgeRectCallout">
            <a:avLst>
              <a:gd name="adj1" fmla="val -20422"/>
              <a:gd name="adj2" fmla="val -830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原理图文件（注意此文件尚未完成仅用于演示）：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OnlineEXP04_0x_190x_201992xxx_Rectifier.pdsprj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39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66" y="2510899"/>
            <a:ext cx="4553460" cy="413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软件工具的使用（续）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软件学院的数模电实验第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次课当中，将“全波整流电路”的原理图文件打印为</a:t>
            </a:r>
            <a:r>
              <a:rPr lang="en-US" altLang="zh-CN" sz="2800" b="1" dirty="0" smtClean="0"/>
              <a:t>PDF</a:t>
            </a:r>
            <a:r>
              <a:rPr lang="zh-CN" altLang="en-US" sz="2800" b="1" dirty="0" smtClean="0"/>
              <a:t>，如下所示：</a:t>
            </a:r>
            <a:endParaRPr lang="en-US" altLang="zh-CN" sz="3600" b="1" dirty="0" smtClean="0"/>
          </a:p>
        </p:txBody>
      </p:sp>
      <p:sp>
        <p:nvSpPr>
          <p:cNvPr id="3" name="矩形标注 2"/>
          <p:cNvSpPr/>
          <p:nvPr/>
        </p:nvSpPr>
        <p:spPr>
          <a:xfrm>
            <a:off x="251520" y="5589240"/>
            <a:ext cx="8280920" cy="792088"/>
          </a:xfrm>
          <a:prstGeom prst="wedgeRectCallout">
            <a:avLst>
              <a:gd name="adj1" fmla="val -17477"/>
              <a:gd name="adj2" fmla="val -71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打印生成的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PDF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文件（注意此文件尚未完成仅用于演示）：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OnlineEXP04_0x_190x_201992xxx_Rectifier.pdf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55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think\AppData\Roaming\Tencent\Users\1251407249\QQ\WinTemp\RichOle\D]N38U2OO{Q$U19TE~[W_$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12" y="2510899"/>
            <a:ext cx="5035691" cy="422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软件工具的使用（续）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软件学院的数模电实验第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次课当中，“电容滤波电路”的原理图文件，如下所示：</a:t>
            </a:r>
            <a:endParaRPr lang="en-US" altLang="zh-CN" sz="3600" b="1" dirty="0" smtClean="0"/>
          </a:p>
        </p:txBody>
      </p:sp>
      <p:sp>
        <p:nvSpPr>
          <p:cNvPr id="3" name="矩形标注 2"/>
          <p:cNvSpPr/>
          <p:nvPr/>
        </p:nvSpPr>
        <p:spPr>
          <a:xfrm>
            <a:off x="251520" y="5589240"/>
            <a:ext cx="7848872" cy="792088"/>
          </a:xfrm>
          <a:prstGeom prst="wedgeRectCallout">
            <a:avLst>
              <a:gd name="adj1" fmla="val -11102"/>
              <a:gd name="adj2" fmla="val -9460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原理图文件（注意此文件尚未完成仅用于演示）：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OnlineEXP04_0x_190x_201992xxx_RCFilter.pdsprj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2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65" y="2510899"/>
            <a:ext cx="6045861" cy="420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软件工具的使用（续）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软件学院的数模电实验第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次课当中，将“电容滤波电路”的原理图文件打印为</a:t>
            </a:r>
            <a:r>
              <a:rPr lang="en-US" altLang="zh-CN" sz="2800" b="1" dirty="0" smtClean="0"/>
              <a:t>PDF</a:t>
            </a:r>
            <a:r>
              <a:rPr lang="zh-CN" altLang="en-US" sz="2800" b="1" dirty="0" smtClean="0"/>
              <a:t>，如下所示：</a:t>
            </a:r>
            <a:endParaRPr lang="en-US" altLang="zh-CN" sz="3600" b="1" dirty="0" smtClean="0"/>
          </a:p>
        </p:txBody>
      </p:sp>
      <p:sp>
        <p:nvSpPr>
          <p:cNvPr id="3" name="矩形标注 2"/>
          <p:cNvSpPr/>
          <p:nvPr/>
        </p:nvSpPr>
        <p:spPr>
          <a:xfrm>
            <a:off x="251520" y="5589240"/>
            <a:ext cx="8280920" cy="792088"/>
          </a:xfrm>
          <a:prstGeom prst="wedgeRectCallout">
            <a:avLst>
              <a:gd name="adj1" fmla="val -17477"/>
              <a:gd name="adj2" fmla="val -71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打印生成的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PDF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文件（注意此文件尚未完成仅用于演示）：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OnlineEXP04_0x_190x_201992xxx_RCFilter.pdf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38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:\Users\think\AppData\Roaming\Tencent\Users\1251407249\QQ\WinTemp\RichOle\)K@Q`SNXP61HOKQ%I40Z$_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72" y="2941787"/>
            <a:ext cx="6948264" cy="24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软件工具的使用（续）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选择进入合并</a:t>
            </a:r>
            <a:r>
              <a:rPr lang="en-US" altLang="zh-CN" sz="2800" b="1" dirty="0" smtClean="0"/>
              <a:t>PDF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Merge PDF</a:t>
            </a:r>
            <a:r>
              <a:rPr lang="zh-CN" altLang="en-US" sz="2800" b="1" dirty="0" smtClean="0"/>
              <a:t>）的网址链接，如下：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 smtClean="0">
                <a:hlinkClick r:id="rId3"/>
              </a:rPr>
              <a:t>https://www.ilovepdf.com/merge_pdf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点击网页中的“</a:t>
            </a:r>
            <a:r>
              <a:rPr lang="en-US" altLang="zh-CN" sz="2800" b="1" dirty="0" smtClean="0"/>
              <a:t>Select PDF files</a:t>
            </a:r>
            <a:r>
              <a:rPr lang="zh-CN" altLang="en-US" sz="2800" b="1" dirty="0" smtClean="0"/>
              <a:t>”按钮，如下图：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119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软件工具的使用（续）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556792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接</a:t>
            </a:r>
            <a:r>
              <a:rPr lang="en-US" altLang="zh-CN" sz="2800" b="1" dirty="0" smtClean="0"/>
              <a:t>PPT</a:t>
            </a:r>
            <a:r>
              <a:rPr lang="zh-CN" altLang="en-US" sz="2800" b="1" dirty="0" smtClean="0"/>
              <a:t>上页点击“</a:t>
            </a:r>
            <a:r>
              <a:rPr lang="en-US" altLang="zh-CN" sz="2800" b="1" dirty="0" smtClean="0"/>
              <a:t>Select PDF files</a:t>
            </a:r>
            <a:r>
              <a:rPr lang="zh-CN" altLang="en-US" sz="2800" b="1" dirty="0" smtClean="0"/>
              <a:t>”按钮的操作，根据提示依次选择之前生成的两个</a:t>
            </a:r>
            <a:r>
              <a:rPr lang="en-US" altLang="zh-CN" sz="2800" b="1" dirty="0" smtClean="0"/>
              <a:t>PDF</a:t>
            </a:r>
            <a:r>
              <a:rPr lang="zh-CN" altLang="en-US" sz="2800" b="1" dirty="0" smtClean="0"/>
              <a:t>文档，如下图所示：</a:t>
            </a:r>
            <a:endParaRPr lang="en-US" altLang="zh-CN" sz="28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10898"/>
            <a:ext cx="7385818" cy="37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标注 6"/>
          <p:cNvSpPr/>
          <p:nvPr/>
        </p:nvSpPr>
        <p:spPr>
          <a:xfrm>
            <a:off x="251520" y="4797152"/>
            <a:ext cx="2736304" cy="1008112"/>
          </a:xfrm>
          <a:prstGeom prst="wedgeRectCallout">
            <a:avLst>
              <a:gd name="adj1" fmla="val 68119"/>
              <a:gd name="adj2" fmla="val 448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首先选择添加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</a:t>
            </a:r>
            <a:endParaRPr lang="zh-CN" altLang="en-US" sz="2400" dirty="0" smtClean="0"/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…_Rectifier.pdf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”</a:t>
            </a:r>
            <a:endParaRPr lang="zh-CN" altLang="en-US" sz="2400" dirty="0"/>
          </a:p>
        </p:txBody>
      </p:sp>
      <p:sp>
        <p:nvSpPr>
          <p:cNvPr id="8" name="矩形标注 7"/>
          <p:cNvSpPr/>
          <p:nvPr/>
        </p:nvSpPr>
        <p:spPr>
          <a:xfrm>
            <a:off x="6228184" y="4797152"/>
            <a:ext cx="2520280" cy="1008112"/>
          </a:xfrm>
          <a:prstGeom prst="wedgeRectCallout">
            <a:avLst>
              <a:gd name="adj1" fmla="val -54968"/>
              <a:gd name="adj2" fmla="val 675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然后加入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文件</a:t>
            </a:r>
            <a:endParaRPr lang="zh-CN" altLang="en-US" sz="2400" dirty="0" smtClean="0"/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…_RCFilter.pdf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37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148</TotalTime>
  <Words>605</Words>
  <Application>Microsoft Office PowerPoint</Application>
  <PresentationFormat>全屏显示(4:3)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暗香扑面</vt:lpstr>
      <vt:lpstr>一种有效处理PDF文件的软件工具使用介绍</vt:lpstr>
      <vt:lpstr>软件工具的链接网址</vt:lpstr>
      <vt:lpstr>软件工具的链接网址（续）</vt:lpstr>
      <vt:lpstr>软件工具的使用</vt:lpstr>
      <vt:lpstr>软件工具的使用（续）</vt:lpstr>
      <vt:lpstr>软件工具的使用（续）</vt:lpstr>
      <vt:lpstr>软件工具的使用（续）</vt:lpstr>
      <vt:lpstr>软件工具的使用（续）</vt:lpstr>
      <vt:lpstr>软件工具的使用（续）</vt:lpstr>
      <vt:lpstr>软件工具的使用（续）</vt:lpstr>
      <vt:lpstr>软件工具的使用（续）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一种有效处理PDF文件的软件工具使用介绍</dc:title>
  <dc:creator>think</dc:creator>
  <cp:lastModifiedBy>think</cp:lastModifiedBy>
  <cp:revision>12</cp:revision>
  <dcterms:created xsi:type="dcterms:W3CDTF">2020-07-14T00:36:43Z</dcterms:created>
  <dcterms:modified xsi:type="dcterms:W3CDTF">2020-07-14T03:04:47Z</dcterms:modified>
</cp:coreProperties>
</file>