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 任意进制的计数器</a:t>
            </a:r>
            <a:r>
              <a:rPr lang="en-US" altLang="zh-CN" smtClean="0"/>
              <a:t>74LS16X</a:t>
            </a:r>
            <a:r>
              <a:rPr lang="zh-CN" altLang="en-US" smtClean="0"/>
              <a:t>系列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片</a:t>
            </a:r>
            <a:r>
              <a:rPr lang="en-US" altLang="zh-CN"/>
              <a:t>74LS161</a:t>
            </a:r>
            <a:r>
              <a:rPr lang="zh-CN" altLang="en-US"/>
              <a:t>构成</a:t>
            </a:r>
            <a:r>
              <a:rPr lang="en-US" altLang="zh-CN"/>
              <a:t>37</a:t>
            </a:r>
            <a:r>
              <a:rPr lang="zh-CN" altLang="en-US"/>
              <a:t>进制</a:t>
            </a:r>
            <a:br>
              <a:rPr lang="zh-CN" altLang="en-US"/>
            </a:br>
            <a:r>
              <a:rPr lang="zh-CN" altLang="en-US"/>
              <a:t>法</a:t>
            </a:r>
            <a:r>
              <a:rPr lang="en-US" altLang="zh-CN"/>
              <a:t>2</a:t>
            </a:r>
            <a:r>
              <a:rPr lang="en-US" altLang="zh-CN"/>
              <a:t> </a:t>
            </a:r>
            <a:r>
              <a:rPr lang="zh-CN" altLang="en-US"/>
              <a:t>整体清零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2359025"/>
            <a:ext cx="9429115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单个计数器</a:t>
            </a:r>
            <a:r>
              <a:rPr lang="en-US" altLang="zh-CN"/>
              <a:t>74LS160/1</a:t>
            </a:r>
            <a:r>
              <a:rPr lang="zh-CN" altLang="en-US"/>
              <a:t>构成小于其模值的任意进制计数器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1</a:t>
            </a:r>
            <a:r>
              <a:rPr lang="zh-CN" altLang="en-US" sz="3600"/>
              <a:t>片</a:t>
            </a:r>
            <a:r>
              <a:rPr lang="en-US" altLang="zh-CN" sz="3600"/>
              <a:t>74LS160/1</a:t>
            </a:r>
            <a:r>
              <a:rPr lang="zh-CN" altLang="en-US" sz="3600"/>
              <a:t>构成</a:t>
            </a:r>
            <a:r>
              <a:rPr lang="en-US" altLang="zh-CN" sz="3600"/>
              <a:t>5</a:t>
            </a:r>
            <a:r>
              <a:rPr lang="zh-CN" altLang="en-US" sz="3600"/>
              <a:t>进制加法计数器，要求用</a:t>
            </a:r>
            <a:r>
              <a:rPr lang="en-US" altLang="zh-CN" sz="3600"/>
              <a:t>3</a:t>
            </a:r>
            <a:r>
              <a:rPr lang="zh-CN" altLang="en-US" sz="3600"/>
              <a:t>种方法实现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3817620"/>
            <a:ext cx="3818255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法</a:t>
            </a:r>
            <a:r>
              <a:rPr lang="en-US" altLang="zh-CN"/>
              <a:t>1 </a:t>
            </a:r>
            <a:r>
              <a:rPr lang="zh-CN" altLang="en-US"/>
              <a:t>置数法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955" y="2716530"/>
            <a:ext cx="3457575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170" y="2913380"/>
            <a:ext cx="3551555" cy="1524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法</a:t>
            </a:r>
            <a:r>
              <a:rPr lang="en-US" altLang="zh-CN"/>
              <a:t>2 </a:t>
            </a:r>
            <a:r>
              <a:rPr lang="zh-CN" altLang="en-US"/>
              <a:t>置数法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2682240"/>
            <a:ext cx="4375150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75" y="2917190"/>
            <a:ext cx="4628515" cy="1902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法</a:t>
            </a:r>
            <a:r>
              <a:rPr lang="en-US" altLang="zh-CN"/>
              <a:t>3 </a:t>
            </a:r>
            <a:r>
              <a:rPr lang="zh-CN" altLang="en-US"/>
              <a:t>置零法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335" y="2077720"/>
            <a:ext cx="4603115" cy="2690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90" y="2496185"/>
            <a:ext cx="4859655" cy="1979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多片</a:t>
            </a:r>
            <a:r>
              <a:rPr lang="en-US" altLang="zh-CN"/>
              <a:t>74LS160/1</a:t>
            </a:r>
            <a:r>
              <a:rPr lang="zh-CN" altLang="en-US"/>
              <a:t>级联构成任意进制计数器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</a:t>
            </a:r>
            <a:r>
              <a:rPr lang="zh-CN" altLang="en-US" sz="2800"/>
              <a:t>、多片</a:t>
            </a:r>
            <a:r>
              <a:rPr lang="en-US" altLang="zh-CN" sz="2800"/>
              <a:t>74LS160/1</a:t>
            </a:r>
            <a:r>
              <a:rPr lang="zh-CN" altLang="en-US" sz="2800"/>
              <a:t>构成</a:t>
            </a:r>
            <a:r>
              <a:rPr lang="en-US" altLang="zh-CN" sz="2800"/>
              <a:t>M=M1*M2</a:t>
            </a:r>
            <a:r>
              <a:rPr lang="zh-CN" altLang="en-US" sz="2800"/>
              <a:t>进制计数器</a:t>
            </a:r>
            <a:endParaRPr lang="zh-CN" altLang="en-US" sz="2800"/>
          </a:p>
          <a:p>
            <a:endParaRPr lang="zh-CN" altLang="en-US" sz="3200"/>
          </a:p>
          <a:p>
            <a:r>
              <a:rPr lang="en-US" altLang="zh-CN" sz="2800"/>
              <a:t>2</a:t>
            </a:r>
            <a:r>
              <a:rPr lang="zh-CN" altLang="en-US" sz="2800"/>
              <a:t>、当</a:t>
            </a:r>
            <a:r>
              <a:rPr lang="en-US" altLang="zh-CN" sz="2800"/>
              <a:t>M</a:t>
            </a:r>
            <a:r>
              <a:rPr lang="zh-CN" altLang="en-US" sz="2800"/>
              <a:t>为素数：可使用整体清零、整体置数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片</a:t>
            </a:r>
            <a:r>
              <a:rPr lang="en-US" altLang="zh-CN"/>
              <a:t>74LS160</a:t>
            </a:r>
            <a:r>
              <a:rPr lang="zh-CN" altLang="en-US"/>
              <a:t>构成</a:t>
            </a:r>
            <a:r>
              <a:rPr lang="en-US" altLang="zh-CN"/>
              <a:t>80</a:t>
            </a:r>
            <a:r>
              <a:rPr lang="zh-CN" altLang="en-US"/>
              <a:t>进制</a:t>
            </a:r>
            <a:br>
              <a:rPr lang="zh-CN" altLang="en-US"/>
            </a:br>
            <a:r>
              <a:rPr lang="zh-CN" altLang="en-US"/>
              <a:t>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/>
              <a:t>串行进位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095" y="2281555"/>
            <a:ext cx="9366885" cy="334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片</a:t>
            </a:r>
            <a:r>
              <a:rPr lang="en-US" altLang="zh-CN">
                <a:sym typeface="+mn-ea"/>
              </a:rPr>
              <a:t>74LS160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80</a:t>
            </a:r>
            <a:r>
              <a:rPr lang="zh-CN" altLang="en-US">
                <a:sym typeface="+mn-ea"/>
              </a:rPr>
              <a:t>进制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法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：并行进位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8365" y="2580640"/>
            <a:ext cx="9189720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片</a:t>
            </a:r>
            <a:r>
              <a:rPr lang="en-US" altLang="zh-CN"/>
              <a:t>74LS161</a:t>
            </a:r>
            <a:r>
              <a:rPr lang="zh-CN" altLang="en-US"/>
              <a:t>构成</a:t>
            </a:r>
            <a:r>
              <a:rPr lang="en-US" altLang="zh-CN"/>
              <a:t>37</a:t>
            </a:r>
            <a:r>
              <a:rPr lang="zh-CN" altLang="en-US"/>
              <a:t>进制</a:t>
            </a:r>
            <a:br>
              <a:rPr lang="zh-CN" altLang="en-US"/>
            </a:br>
            <a:r>
              <a:rPr lang="zh-CN" altLang="en-US"/>
              <a:t>法</a:t>
            </a:r>
            <a:r>
              <a:rPr lang="en-US" altLang="zh-CN"/>
              <a:t>1 </a:t>
            </a:r>
            <a:r>
              <a:rPr lang="zh-CN" altLang="en-US"/>
              <a:t>整体置数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6470" y="2334895"/>
            <a:ext cx="8535035" cy="3222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261</Words>
  <Application>WPS 演示</Application>
  <PresentationFormat>宽屏</PresentationFormat>
  <Paragraphs>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平面</vt:lpstr>
      <vt:lpstr>第20章 补充两类题型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2片74LS161构成37进制 法1 整体置数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第20章 补充两类提醒</dc:title>
  <dc:creator>apple</dc:creator>
  <cp:lastModifiedBy>apple</cp:lastModifiedBy>
  <cp:revision>13</cp:revision>
  <dcterms:created xsi:type="dcterms:W3CDTF">2015-05-05T08:02:00Z</dcterms:created>
  <dcterms:modified xsi:type="dcterms:W3CDTF">2016-05-19T02:12:39Z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