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E9A69-5B60-5D45-79F2-B45F0D3C1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DC5490-2236-A5BD-2A78-5426E097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D9FCB-A4C8-A7C6-56BD-F177DDA9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80DE5-BE49-7F47-750E-0D03C21C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62F2F-7B88-562C-BFF1-0FC47D09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54222-F98E-AA2B-4FF4-137B26DF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157B0F-11CF-3841-D276-D013F5C1D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48CB8-CF83-F97E-B51B-31192AC4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3F860-A30D-3BBC-15BA-5654DE4A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BC0BA-18E0-4F83-D59F-E4432EC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D9326-218A-2E52-E75F-931364E7D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6B234A-5257-E71F-52B2-ABAD7710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5CD3-B915-8B65-2E3A-3D1F8813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4A2BA-E1C3-C38D-8876-63C92534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623FC-F959-7625-F966-CDD5C1DE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1CB83-2433-F3B3-1A2A-C402836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0BE3E-DEEF-C9EE-1CFE-C96BED14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E74D6-F5F3-575B-B398-958833D8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28FCB-B626-BB3F-CB6E-1415AA52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22DC9-3CBA-30CC-C35D-94AD0B09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6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922B8-83D0-8C9E-2AB0-4918C6B1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3A3E1-E1F2-A481-1EE0-FACB3636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D2DFC-C35C-F7D9-F060-A896AB2F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EBA75-33A9-2EE6-A00C-9198A7C2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0D081-C0FE-AF5D-5C9F-D0241DD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33FB1-4217-14D5-6A72-796BC66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541E4-FA8E-0EAE-0670-521E2BEB5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26EB32-E82B-6CDF-5F74-A5C95EE34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F5566-56FD-9B70-4EEA-F135C361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1120B-42AB-57AC-A711-D73BDC17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B83E8-E5EB-B474-BCDF-162489FB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FD370-763C-6722-F052-98817F05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A761B-E8E1-595B-5BCB-7788D553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5B72F4-D4BD-330C-D688-6633F28D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500AAB-C785-0A3A-8DAD-834463B51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161FA8-2F10-C0AA-273F-E5E74048A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592B8D-EE42-E9C9-4B21-C698F37E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6E79A3-12D0-D1B9-4D34-B4E5B3FF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E7CE79-9ACD-96C0-9F7D-4F374C0E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FDA40-5623-9568-9BEB-830F2EE9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169E53-9D86-21D1-A611-9426101C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E588BD-1CF5-D781-C5B9-AB726B2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3D08C9-AE16-C72E-4F61-FCC0842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73CBEF-4713-C7DC-60AB-C17F1493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31177-69FE-102C-3E6F-DBE488DA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BEDED1-00CC-2400-EAD9-AB2FA308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62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E96A6-DC99-9682-F7A0-1215FDD4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7B1FB-86DB-F0EE-428B-35830C16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AC4699-C0F9-6FA2-8587-5455CA3A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A3258E-FACD-D88A-AC72-79317D01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6794D-CABC-EB07-CB87-AA592796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49AF8-EB8F-9204-B4C0-1624CB9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33BF8-AC65-1534-A026-E9CE3DC3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2A9B7C-6304-3399-523A-94D2C9265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30443-4F05-28AD-1F1C-1623A040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B829A5-8089-6EEB-93FF-D5B91567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EB0C55-A4BC-194D-9B4E-53EC9515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40DE5-BA67-8470-CC0F-191A7BEA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CD40-F4DE-C3F9-3F52-7FA3235E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1FB4F8-4D93-BC04-5D03-72F3D111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21BAF6-9279-63E0-4B99-10F3E0E64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4363-A28C-4B37-AE6D-FB086E34551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DFDBF5-46AE-2EF2-6D7C-4F0B360FE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2768B9-49FE-67F1-95EB-3385150E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77B-7EA2-4C60-AF1B-98FEFC4CB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B6F11-564F-303F-ACD4-1562A1A40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B8D41E-B24F-B7F5-4152-53EA7BC03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Развёртывание СУБД Postgres с использованием средств автоматизации развёртывания и управления приложениями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09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824C-7B37-EAB4-1DF9-29DE02B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DEEFC-5CBA-8247-32CE-E4DB04C2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ru-RU" dirty="0"/>
              <a:t>Запуск контейнера с помощью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2) </a:t>
            </a:r>
            <a:r>
              <a:rPr lang="ru-RU" dirty="0"/>
              <a:t>Запуск контейнера с томом</a:t>
            </a:r>
          </a:p>
          <a:p>
            <a:r>
              <a:rPr lang="ru-RU" dirty="0"/>
              <a:t>3) Запуск контейнера с помощью </a:t>
            </a:r>
            <a:r>
              <a:rPr lang="en-US" dirty="0"/>
              <a:t>Docker-compose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5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51431-466B-4C2A-6FBD-3AB5E36D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Скачиваем образ </a:t>
            </a:r>
            <a:r>
              <a:rPr lang="en-US" dirty="0" err="1"/>
              <a:t>Postges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</a:t>
            </a:r>
            <a:r>
              <a:rPr lang="ru-RU" dirty="0" err="1"/>
              <a:t>оздаем</a:t>
            </a:r>
            <a:r>
              <a:rPr lang="ru-RU" dirty="0"/>
              <a:t> </a:t>
            </a:r>
            <a:r>
              <a:rPr lang="en-US" dirty="0" err="1"/>
              <a:t>Dockerfile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78D044-BD94-B2C9-6D6A-957E553A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3689"/>
            <a:ext cx="4736977" cy="199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0BD62-0288-AF39-A213-C6ACE35D0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64" y="2173689"/>
            <a:ext cx="524764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2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5640D-9392-2CA9-CC76-081B98C6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команду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ru-RU" dirty="0"/>
              <a:t>создаем образ, проверяем в докере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D702FD-A985-5937-7689-E7875125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2156"/>
            <a:ext cx="4745854" cy="355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D1407-1E11-152C-75AA-133F555DC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5" y="1932156"/>
            <a:ext cx="5490516" cy="149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9AA822-03D5-5704-4A9B-D34960467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71" y="3671839"/>
            <a:ext cx="4872777" cy="2768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8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732C0-8BD1-F39B-8136-BECEF420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контейнер и проверяем в </a:t>
            </a:r>
            <a:r>
              <a:rPr lang="en-US" dirty="0" err="1"/>
              <a:t>DBeaver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F0FC4E3-5A96-E3C9-A4C5-850D8DFC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9124"/>
            <a:ext cx="8040222" cy="29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DC226-275A-B8CF-8FC6-C2D058832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722873"/>
            <a:ext cx="5263218" cy="29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324BBC-D506-FE5A-B3A9-B1E886C39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30" y="2722873"/>
            <a:ext cx="4847301" cy="273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345801-E038-A000-5010-552B8AC21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17286"/>
            <a:ext cx="8905676" cy="573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4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1C7F4-4857-9E56-8091-85930072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Редактируем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ru-RU" dirty="0"/>
              <a:t>перезапускаем контейнер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BF00DF-37AC-AE49-3478-AB38E64E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894"/>
            <a:ext cx="6772275" cy="133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EDA619-1072-ED3F-9C88-23072556E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096"/>
            <a:ext cx="9885297" cy="2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233BA-3BFD-8F54-6202-D591213B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9535"/>
            <a:ext cx="9062632" cy="21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BEC5B-5CF1-87DB-2502-2CA7B6E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</a:t>
            </a:r>
            <a:r>
              <a:rPr lang="en-US" dirty="0"/>
              <a:t>Docker-</a:t>
            </a:r>
            <a:r>
              <a:rPr lang="en-US" dirty="0" err="1"/>
              <a:t>compose.yml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E963A5-847B-BD54-FF54-F0DF4435B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44831"/>
            <a:ext cx="7222724" cy="19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08333-AD6A-A7AF-290E-E5CE1C2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и проверяем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B2B325-BB6F-BB43-CEA7-95E90723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525"/>
            <a:ext cx="5264981" cy="29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EEA5C2-FA74-8CCD-B513-0EE839ED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931526"/>
            <a:ext cx="5315823" cy="299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556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Лабораторная 6</vt:lpstr>
      <vt:lpstr>Задание</vt:lpstr>
      <vt:lpstr>Скачиваем образ Postges и cоздаем Dockerfile</vt:lpstr>
      <vt:lpstr>Создаем команду sql, создаем образ, проверяем в докере</vt:lpstr>
      <vt:lpstr>Запускаем контейнер и проверяем в DBeaver</vt:lpstr>
      <vt:lpstr>Редактируем DockerFile, перезапускаем контейнер</vt:lpstr>
      <vt:lpstr>Создаем Docker-compose.yml</vt:lpstr>
      <vt:lpstr>Запускаем и проверяем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6</dc:title>
  <dc:creator>user</dc:creator>
  <cp:lastModifiedBy>user</cp:lastModifiedBy>
  <cp:revision>1</cp:revision>
  <dcterms:created xsi:type="dcterms:W3CDTF">2023-12-16T00:51:26Z</dcterms:created>
  <dcterms:modified xsi:type="dcterms:W3CDTF">2023-12-16T01:06:52Z</dcterms:modified>
</cp:coreProperties>
</file>