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E2FA2-820B-68E2-B923-A54C889C1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2EF96F-93E6-72C9-E7A6-5E1CEF32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3AFEE-082F-4E2D-6782-EEC6C3BD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398D3-7EB0-9117-06AA-C5983C8E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A7E7C-6526-24AB-02F8-899F32D8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7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9D683-EB43-B6EE-721E-89B9CE96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088158-A2AB-ED87-EDAB-0AB86705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DEA1F-41ED-EF13-25E5-E59ECC80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5BB9A-6B6E-7513-A447-317E1034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4331F-0CF7-DB61-C342-057D43B1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53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A38F46-AFD9-5326-61FE-771E3E252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A5FCF-55E8-C9DA-2A3E-B349F4636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A7C3-85CB-2388-2A3A-5E82386C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E17005-A0E4-8095-C24C-C18192C9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7F52F-6B10-EC5D-E0B4-D70F6C86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2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E5035-D110-BE27-B596-C3E786D5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881C8-2ECB-C738-C571-EF991581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5A0389-4EA7-0729-3FF6-42C98FB0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86663-E5B2-8D09-8638-9F1FC384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DCCC3-9CB5-CBBB-02C6-59ECB1D5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2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97A34-8953-AAE4-3C03-801BEC20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FAE86D-4B18-6CF2-8958-DA092130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68D3C0-8AF6-DB6D-FF6B-DE6C1DC2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7B69F-55B7-13AF-C206-D967FCA8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4AF2E-F8F7-7F28-D1E6-26E86028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8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F2EE8-8454-EC9D-5728-8B0B5457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2C297-B503-B098-BF61-ECBEA92B7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A2E25-F666-7883-9ACE-15A9E8E68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DB546-5850-C972-9A9D-2674C836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A46A88-376B-A2B1-1FC8-CB5DFCF2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5E44C7-6C1E-A141-A7ED-F1C1E8D6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0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D111E-058B-EE9A-0500-61E63354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844B13-37E5-21B7-D6DD-859D20FD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C28C6C-F428-B600-3EE9-AB929221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642619-2074-9314-1C0B-E76897A47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3B1086-3D9E-A040-C97F-3DD7A606E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88F83F-1913-6350-A4C8-C9457165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F3841-0BFB-582E-3DA6-9FB06DBD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73DF10-D7B5-CB6C-7C2B-EB8E8F10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44316-0566-FC18-038A-820E7987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5F413A-60F3-B3C8-FEA4-421659E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EAF925-AF2B-6810-B6AD-C7442E7E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F0957F-60C0-FD12-9C65-C6DF4C02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3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2B8DB1-5787-2F5E-34C7-F492C1BE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2393AD-AFA1-2D56-9CAB-F2CB21A8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4B7738-5B74-AB36-B1B2-958A864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EF6E2-EF43-3205-1D8D-A916AFA1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684A1-2B43-DC94-7A51-CB405081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7CAD37-620C-B20A-0EFC-76180809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016180-D1CC-240D-84D5-04656454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EBE0FB-7FFD-8D95-F836-E1C0D0FF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7E7A5-E8CC-EBBD-4643-DE86441A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42B00-E33E-5606-C4C8-559C855D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1ED105-7A18-BF8D-7ED2-3418F9E7C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9D5D6E-23AC-9F06-6A6B-8FDCAAF7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0C785C-92EB-71AD-38E9-929C865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ED1E3F-29C8-EEA3-5933-BDFC5FFC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E8F6A-029E-250D-7BBA-A8D78647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322E-2504-F08F-0CEA-6D7090A6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04257C-0C87-00EA-D1E7-8474940B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E5631-CB17-C231-F389-760416396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4F3A-7B63-4480-BEE7-F73992EC74C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3F87F-6E8C-DAE2-C32F-CC5E93A23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3CD48-EF61-3DB2-923D-20F2D8C4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D86F-00AB-4AB0-A986-74F2AD6C3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8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68D8E-3F9E-B7C4-50F3-D73C37A3C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№8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82F48-185C-4FB7-FE8B-32778E9A1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физической структуры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34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900AB-3E57-3305-ADE5-4FA6E78E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Сформировать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-запросы для создания таблиц в СУБД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соответствующих логической структуре базы данных, разработанной в предыдущей лабораторной работе.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617CBA2-8A85-4B0B-56B5-4C7D609AC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602" y="1287750"/>
            <a:ext cx="7443876" cy="48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4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3DED4-12D5-BCF3-D132-8122FC5B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90000"/>
              </a:lnSpc>
            </a:pPr>
            <a:r>
              <a:rPr lang="ru-R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Обернуть созданную базу данных в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ru-R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-контейнер (файл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ru-R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</a:t>
            </a:r>
            <a:r>
              <a:rPr lang="ru-R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yml</a:t>
            </a:r>
            <a:r>
              <a:rPr lang="ru-R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B702428-7ABE-F78B-1669-6845BE5C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91059"/>
            <a:ext cx="4913621" cy="32376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35BEC9-0007-400E-5E1C-4E4AC063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101" y="1391059"/>
            <a:ext cx="5601979" cy="22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056F4-4E16-71D0-6612-FBB6929A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Построить графическую диаграмму, отображающую физическую структуру базы данных. Сохранить диаграмму в графическом файле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AFB8A2-B395-4637-097C-71A774CD7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59" y="1381400"/>
            <a:ext cx="4676492" cy="3463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463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Лабораторная работа №8 </vt:lpstr>
      <vt:lpstr>Сформировать SQL-запросы для создания таблиц в СУБД Postgres, соответствующих логической структуре базы данных, разработанной в предыдущей лабораторной работе. </vt:lpstr>
      <vt:lpstr>Обернуть созданную базу данных в docker-контейнер (файл docker-compose.yml)</vt:lpstr>
      <vt:lpstr>Построить графическую диаграмму, отображающую физическую структуру базы данных. Сохранить диаграмму в графическом файле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№8 </dc:title>
  <dc:creator>user</dc:creator>
  <cp:lastModifiedBy>user</cp:lastModifiedBy>
  <cp:revision>2</cp:revision>
  <dcterms:created xsi:type="dcterms:W3CDTF">2023-12-17T07:10:37Z</dcterms:created>
  <dcterms:modified xsi:type="dcterms:W3CDTF">2023-12-17T07:13:41Z</dcterms:modified>
</cp:coreProperties>
</file>