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2AB51-1AB6-8FD4-4514-1AE16126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DD5F1-A58F-28B6-07A7-59EED2376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5E159A-AAEB-F6C4-BCC3-CC3BCFC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51911-EB8C-CF5F-6072-F53B04D7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509902-E7D6-BAD0-F3A2-38D5E85C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8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F3BB3-6EA7-8338-4805-AD490C98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5E742-9005-13E1-630D-4EE9022E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32D4A-64E7-39F9-7343-99560FF5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41797-3B81-F507-F3BF-01772A1E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C61A45-8E8F-8CE7-DE0A-18925FA1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3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EF6504-6A1F-B639-DCEA-1FF2D8EF9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EB01C2-B7BE-B3ED-28B3-7FB636A6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F0F06-E1BA-08FA-279B-7D24DF4A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960C4-9BB8-88B5-9D8E-F7F539D4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32784-B708-5B13-53C6-1CCFB9C1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0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87EC0-5B1B-A4AE-D338-468E3F58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93E2B-9F6F-3F33-945A-5EC57258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E864F4-74C3-6503-BAE3-327217F2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1D9B4E-25E5-AB7C-9E6D-342CF224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C1B70-B07D-DE38-3998-F89EB5D8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2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8B9DB-BDD2-5A0A-86F8-25264A84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15AFF9-AF0F-5AAB-5D15-80BFBC96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8D6FF-41BC-C7D4-0FA3-EDF8BF9F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09F59F-AC72-255A-47DA-891A7F34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BF6005-42C5-4094-B8A8-570E72E3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1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C23F0-CF87-C111-1891-8F40DA70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03545-AE72-5F75-7FA8-F49F0462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07AC8-FA7A-91AD-D46F-A934F49D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6E5BE-1725-37AD-F82B-72EB536F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FC206F-BEDA-533B-2542-8ACE322E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4B544C-4A1F-7C2D-9C82-6B14D883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6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F474-9D9E-5863-C50B-6EAFD1C4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60E8FA-B432-2FA5-411D-78F689EDE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CAAD13-007E-75F5-CE25-D3B6826C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8537A6-B642-BD62-EB8F-D97621CA3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52EDEE-7629-B426-4E7F-C8D0B0138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6300B8-89F3-43D6-C349-77C7641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A3B9BE-6245-96F1-6BF3-94157DD2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B326B8-E163-896F-2B9A-5BBE2EBF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4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50EAA-0484-EB54-7403-59696E13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4E75D7-2AEE-D5D4-4D91-C488C0A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1D4A22-9E7A-2369-8063-A063BC74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391D24-CB28-C33A-F805-B8FE956B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39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74D77A-1BF2-3F6D-AD2C-91452C3D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E8AD3F-77F2-983C-CAB6-7D5573EC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B7BEAA-5679-331B-852C-2DFC74FD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210E6-BEE8-E07C-BE28-9C4AD9BC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79A70-E89B-C8A1-6B74-3287501C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78CF87-1D00-2DFC-124C-D764BE7C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51B114-69D3-06F8-BB8B-3E8FA893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1DDFDD-3C6B-3E6E-DDEF-5086A54E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A7AF85-3626-D0C6-B9E3-58862719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28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54A1F-E3AD-439B-39F0-E60DF2A0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2B953E-AE61-0097-4601-56AA9FED2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DA6763-40EE-A28D-4782-552032FC3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BB0387-861A-DF37-9585-6E6EE743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14B1C7-A57A-8306-9A84-47EEA864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8CA787-C7E9-2CF8-3548-BB6C3F86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5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6904B-9979-685F-87F1-5AFB29AA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C92E71-94F7-7585-024E-F7FEDC7C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3DF1D-5E75-88F3-8573-F235C29F0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6D76-EA81-4770-9A73-42CA69DA64C4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DCD785-699D-D873-2283-2443B282A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28F92-E01F-0FC1-D8B9-58866896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7BC0-036C-42EF-9CEB-5A2151D30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4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C76BF-10C3-7738-FED3-3FC032D91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№9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25EB0-C20F-5B06-5896-864E59E1F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Формирование запросов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8373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9C20-8411-2169-19CF-CCF2FD8E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Сформировать SQL-запросы для создания таблиц в СУБД </a:t>
            </a:r>
            <a:r>
              <a:rPr lang="ru-RU" dirty="0" err="1"/>
              <a:t>Postgres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E9EA31-8788-BDA9-BB6A-1DD37862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433" y="1825625"/>
            <a:ext cx="81051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2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4AC2D-3B58-9DC1-CAF6-A152C3D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Сформировать SQL-запрос, который возвращает список клиентов (имя и фамилия) и суммарную стоимость заказов каждого клиента (должны отобразиться столбцы с именем, фамилией и стоимостью). То есть все заказы каждого клиента надо просуммировать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Отсортировать с полученный список по убыванию суммарной стоимости заказов клиента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AD24ADB-4067-68C1-4920-C8123C077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765"/>
            <a:ext cx="5029200" cy="1638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3DCE75-43AC-AB18-C947-84D1CEB2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065"/>
            <a:ext cx="2823828" cy="28171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900AD3-52C8-F2D4-A222-82BEA13E1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468" y="1932765"/>
            <a:ext cx="1990725" cy="438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A25C4D-197B-044A-5217-436EB2008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51915"/>
            <a:ext cx="5753100" cy="23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6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590B4-58A6-3A93-4F4D-19E1AB60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Добавить столбец со средней суммарной стоимостью заказов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52335DE-4552-A524-00C5-6E25E8283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9725"/>
            <a:ext cx="5857875" cy="1819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FEB225-ECE8-18FB-7AE8-AEDADCB8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638" y="1609725"/>
            <a:ext cx="4705350" cy="35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9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4DBBE-1BE6-F5D1-380E-78D6881C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Вывести клиента (список клиентов) с наибольшей суммарной стоимостью заказов (имя, фамилия, стоимость)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49F292-C43B-162F-6FCF-6B7035C5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19625" cy="3305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348B4B-D02B-9ECB-D051-7A1F5311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90688"/>
            <a:ext cx="3857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063AC-75AB-C9F3-4808-12506ADD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каждого клиента с наибольшей суммарной стоимостью заказов вывести список его заказов (номер заказа и стоимость) в порядке возрастания стоимости заказа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51DF810-8FE6-9A95-1479-68A998AA6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29125" cy="3990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51F271-B22B-1EA1-5173-3C92D886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3063"/>
            <a:ext cx="48196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DD0DD-8CA9-46A5-922F-D4A1DFDE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задачу, аналогичную изложенной выше (в пунктах 4 – 12), на основе базы данных, разработанной в предыдущей лабораторной работе в соответствии с индивидуальным заданием. Для своей задачи разрешается создать новую базу данных либо дополнить уже имеющуюся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C0509-DB05-B517-2B2E-24FC97DF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запроса состоит в получении информации о врачах, их специализации, количестве назначений и общем доходе, а также выводе только тех записей, где общий доход превышает средний доход. Результаты должны быть упорядочены по убыванию общего дохода.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3167EC-7E5C-EFB5-097F-14674802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5696"/>
            <a:ext cx="4294360" cy="35262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43E053-9C9F-7F2E-F754-C74C5C75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95" y="2786673"/>
            <a:ext cx="5772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4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197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Лабораторная работа №9</vt:lpstr>
      <vt:lpstr>Сформировать SQL-запросы для создания таблиц в СУБД Postgres</vt:lpstr>
      <vt:lpstr>Сформировать SQL-запрос, который возвращает список клиентов (имя и фамилия) и суммарную стоимость заказов каждого клиента (должны отобразиться столбцы с именем, фамилией и стоимостью). То есть все заказы каждого клиента надо просуммировать  Отсортировать с полученный список по убыванию суммарной стоимости заказов клиента</vt:lpstr>
      <vt:lpstr>Добавить столбец со средней суммарной стоимостью заказов </vt:lpstr>
      <vt:lpstr>Вывести клиента (список клиентов) с наибольшей суммарной стоимостью заказов (имя, фамилия, стоимость)</vt:lpstr>
      <vt:lpstr>Для каждого клиента с наибольшей суммарной стоимостью заказов вывести список его заказов (номер заказа и стоимость) в порядке возрастания стоимости заказа</vt:lpstr>
      <vt:lpstr>Сформулировать задачу, аналогичную изложенной выше (в пунктах 4 – 12), на основе базы данных, разработанной в предыдущей лабораторной работе в соответствии с индивидуальным заданием. Для своей задачи разрешается создать новую базу данных либо дополнить уже имеющуюся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</dc:title>
  <dc:creator>user</dc:creator>
  <cp:lastModifiedBy>user</cp:lastModifiedBy>
  <cp:revision>1</cp:revision>
  <dcterms:created xsi:type="dcterms:W3CDTF">2023-12-17T08:50:39Z</dcterms:created>
  <dcterms:modified xsi:type="dcterms:W3CDTF">2023-12-17T09:06:45Z</dcterms:modified>
</cp:coreProperties>
</file>