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varScale="1">
        <p:scale>
          <a:sx n="23" d="100"/>
          <a:sy n="23" d="100"/>
        </p:scale>
        <p:origin x="1914" y="96"/>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5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5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5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5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5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5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5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5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74"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75"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76"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77"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p>
          <a:p>
            <a:pPr marL="288925" indent="0">
              <a:lnSpc>
                <a:spcPts val="2600"/>
              </a:lnSpc>
            </a:pPr>
            <a:r>
              <a:rPr lang="en-US" sz="2400" dirty="0" smtClean="0">
                <a:solidFill>
                  <a:schemeClr val="bg1"/>
                </a:solidFill>
              </a:rPr>
              <a:t>2117 Fourth Street ,</a:t>
            </a:r>
            <a:r>
              <a:rPr lang="en-US" sz="2400" baseline="0" dirty="0" smtClean="0">
                <a:solidFill>
                  <a:schemeClr val="bg1"/>
                </a:solidFill>
              </a:rPr>
              <a:t> Unit C</a:t>
            </a:r>
          </a:p>
          <a:p>
            <a:pPr marL="288925" indent="0">
              <a:lnSpc>
                <a:spcPts val="2600"/>
              </a:lnSpc>
            </a:pPr>
            <a:r>
              <a:rPr lang="en-US" sz="2400" baseline="0" dirty="0" smtClean="0">
                <a:solidFill>
                  <a:schemeClr val="bg1"/>
                </a:solidFill>
              </a:rPr>
              <a:t>Berkeley CA </a:t>
            </a:r>
            <a:r>
              <a:rPr lang="en-US" sz="2000" baseline="0" dirty="0" smtClean="0">
                <a:solidFill>
                  <a:schemeClr val="bg1"/>
                </a:solidFill>
              </a:rPr>
              <a:t>94710</a:t>
            </a:r>
            <a:endParaRPr lang="en-US" sz="2400" baseline="0" dirty="0" smtClean="0">
              <a:solidFill>
                <a:schemeClr val="bg1"/>
              </a:solidFill>
            </a:endParaRPr>
          </a:p>
          <a:p>
            <a:pPr marL="288925" indent="0">
              <a:lnSpc>
                <a:spcPts val="2600"/>
              </a:lnSpc>
            </a:pPr>
            <a:r>
              <a:rPr lang="en-US" sz="2400" b="1" baseline="0" dirty="0" smtClean="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35"/>
          <p:cNvSpPr>
            <a:spLocks noGrp="1"/>
          </p:cNvSpPr>
          <p:nvPr>
            <p:ph type="body" sz="quarter" idx="10"/>
          </p:nvPr>
        </p:nvSpPr>
        <p:spPr/>
        <p:txBody>
          <a:bodyPr/>
          <a:lstStyle/>
          <a:p>
            <a:endParaRPr lang="en-US" dirty="0">
              <a:solidFill>
                <a:schemeClr val="accent5">
                  <a:lumMod val="50000"/>
                </a:schemeClr>
              </a:solidFill>
            </a:endParaRPr>
          </a:p>
        </p:txBody>
      </p:sp>
      <p:sp>
        <p:nvSpPr>
          <p:cNvPr id="37" name="Text Placeholder 36"/>
          <p:cNvSpPr>
            <a:spLocks noGrp="1"/>
          </p:cNvSpPr>
          <p:nvPr>
            <p:ph type="body" sz="quarter" idx="11"/>
          </p:nvPr>
        </p:nvSpPr>
        <p:spPr/>
        <p:txBody>
          <a:bodyPr/>
          <a:lstStyle/>
          <a:p>
            <a:endParaRPr lang="en-US">
              <a:solidFill>
                <a:schemeClr val="accent5">
                  <a:lumMod val="50000"/>
                </a:schemeClr>
              </a:solidFill>
            </a:endParaRPr>
          </a:p>
        </p:txBody>
      </p:sp>
      <p:sp>
        <p:nvSpPr>
          <p:cNvPr id="38" name="Text Placeholder 37"/>
          <p:cNvSpPr>
            <a:spLocks noGrp="1"/>
          </p:cNvSpPr>
          <p:nvPr>
            <p:ph type="body" sz="quarter" idx="20"/>
          </p:nvPr>
        </p:nvSpPr>
        <p:spPr/>
        <p:txBody>
          <a:bodyPr/>
          <a:lstStyle/>
          <a:p>
            <a:endParaRPr lang="en-US">
              <a:solidFill>
                <a:schemeClr val="accent5">
                  <a:lumMod val="50000"/>
                </a:schemeClr>
              </a:solidFill>
            </a:endParaRPr>
          </a:p>
        </p:txBody>
      </p:sp>
      <p:sp>
        <p:nvSpPr>
          <p:cNvPr id="39" name="Text Placeholder 38"/>
          <p:cNvSpPr>
            <a:spLocks noGrp="1"/>
          </p:cNvSpPr>
          <p:nvPr>
            <p:ph type="body" sz="quarter" idx="21"/>
          </p:nvPr>
        </p:nvSpPr>
        <p:spPr/>
        <p:txBody>
          <a:bodyPr/>
          <a:lstStyle/>
          <a:p>
            <a:endParaRPr lang="en-US" dirty="0">
              <a:solidFill>
                <a:schemeClr val="accent5">
                  <a:lumMod val="50000"/>
                </a:schemeClr>
              </a:solidFill>
            </a:endParaRPr>
          </a:p>
        </p:txBody>
      </p:sp>
      <p:sp>
        <p:nvSpPr>
          <p:cNvPr id="40" name="Text Placeholder 39"/>
          <p:cNvSpPr>
            <a:spLocks noGrp="1"/>
          </p:cNvSpPr>
          <p:nvPr>
            <p:ph type="body" sz="quarter" idx="22"/>
          </p:nvPr>
        </p:nvSpPr>
        <p:spPr/>
        <p:txBody>
          <a:bodyPr/>
          <a:lstStyle/>
          <a:p>
            <a:endParaRPr lang="en-US">
              <a:solidFill>
                <a:schemeClr val="accent5">
                  <a:lumMod val="50000"/>
                </a:schemeClr>
              </a:solidFill>
            </a:endParaRPr>
          </a:p>
        </p:txBody>
      </p:sp>
      <p:sp>
        <p:nvSpPr>
          <p:cNvPr id="41" name="Text Placeholder 40"/>
          <p:cNvSpPr>
            <a:spLocks noGrp="1"/>
          </p:cNvSpPr>
          <p:nvPr>
            <p:ph type="body" sz="quarter" idx="23"/>
          </p:nvPr>
        </p:nvSpPr>
        <p:spPr/>
        <p:txBody>
          <a:bodyPr/>
          <a:lstStyle/>
          <a:p>
            <a:endParaRPr lang="en-US" dirty="0">
              <a:solidFill>
                <a:schemeClr val="accent5">
                  <a:lumMod val="50000"/>
                </a:schemeClr>
              </a:solidFill>
            </a:endParaRPr>
          </a:p>
        </p:txBody>
      </p:sp>
      <p:sp>
        <p:nvSpPr>
          <p:cNvPr id="42" name="Text Placeholder 41"/>
          <p:cNvSpPr>
            <a:spLocks noGrp="1"/>
          </p:cNvSpPr>
          <p:nvPr>
            <p:ph type="body" sz="quarter" idx="24"/>
          </p:nvPr>
        </p:nvSpPr>
        <p:spPr/>
        <p:txBody>
          <a:bodyPr/>
          <a:lstStyle/>
          <a:p>
            <a:endParaRPr lang="en-US">
              <a:solidFill>
                <a:schemeClr val="accent5">
                  <a:lumMod val="50000"/>
                </a:schemeClr>
              </a:solidFill>
            </a:endParaRPr>
          </a:p>
        </p:txBody>
      </p:sp>
      <p:sp>
        <p:nvSpPr>
          <p:cNvPr id="43" name="Text Placeholder 42"/>
          <p:cNvSpPr>
            <a:spLocks noGrp="1"/>
          </p:cNvSpPr>
          <p:nvPr>
            <p:ph type="body" sz="quarter" idx="25"/>
          </p:nvPr>
        </p:nvSpPr>
        <p:spPr/>
        <p:txBody>
          <a:bodyPr/>
          <a:lstStyle/>
          <a:p>
            <a:endParaRPr lang="en-US">
              <a:solidFill>
                <a:schemeClr val="accent5">
                  <a:lumMod val="50000"/>
                </a:schemeClr>
              </a:solidFill>
            </a:endParaRPr>
          </a:p>
        </p:txBody>
      </p:sp>
      <p:sp>
        <p:nvSpPr>
          <p:cNvPr id="44" name="Text Placeholder 43"/>
          <p:cNvSpPr>
            <a:spLocks noGrp="1"/>
          </p:cNvSpPr>
          <p:nvPr>
            <p:ph type="body" sz="quarter" idx="26"/>
          </p:nvPr>
        </p:nvSpPr>
        <p:spPr/>
        <p:txBody>
          <a:bodyPr/>
          <a:lstStyle/>
          <a:p>
            <a:endParaRPr lang="en-US" dirty="0">
              <a:solidFill>
                <a:schemeClr val="accent5">
                  <a:lumMod val="50000"/>
                </a:schemeClr>
              </a:solidFill>
            </a:endParaRPr>
          </a:p>
        </p:txBody>
      </p:sp>
      <p:sp>
        <p:nvSpPr>
          <p:cNvPr id="45" name="Text Placeholder 44"/>
          <p:cNvSpPr>
            <a:spLocks noGrp="1"/>
          </p:cNvSpPr>
          <p:nvPr>
            <p:ph type="body" sz="quarter" idx="27"/>
          </p:nvPr>
        </p:nvSpPr>
        <p:spPr/>
        <p:txBody>
          <a:bodyPr/>
          <a:lstStyle/>
          <a:p>
            <a:endParaRPr lang="en-US">
              <a:solidFill>
                <a:schemeClr val="accent5">
                  <a:lumMod val="50000"/>
                </a:schemeClr>
              </a:solidFill>
            </a:endParaRPr>
          </a:p>
        </p:txBody>
      </p:sp>
      <p:sp>
        <p:nvSpPr>
          <p:cNvPr id="46" name="Text Placeholder 45"/>
          <p:cNvSpPr>
            <a:spLocks noGrp="1"/>
          </p:cNvSpPr>
          <p:nvPr>
            <p:ph type="body" sz="quarter" idx="28"/>
          </p:nvPr>
        </p:nvSpPr>
        <p:spPr/>
        <p:txBody>
          <a:bodyPr/>
          <a:lstStyle/>
          <a:p>
            <a:endParaRPr lang="en-US" dirty="0">
              <a:solidFill>
                <a:schemeClr val="accent5">
                  <a:lumMod val="50000"/>
                </a:schemeClr>
              </a:solidFill>
            </a:endParaRPr>
          </a:p>
        </p:txBody>
      </p:sp>
      <p:sp>
        <p:nvSpPr>
          <p:cNvPr id="47" name="Text Placeholder 46"/>
          <p:cNvSpPr>
            <a:spLocks noGrp="1"/>
          </p:cNvSpPr>
          <p:nvPr>
            <p:ph type="body" sz="quarter" idx="29"/>
          </p:nvPr>
        </p:nvSpPr>
        <p:spPr/>
        <p:txBody>
          <a:bodyPr/>
          <a:lstStyle/>
          <a:p>
            <a:endParaRPr lang="en-US">
              <a:solidFill>
                <a:schemeClr val="accent5">
                  <a:lumMod val="50000"/>
                </a:schemeClr>
              </a:solidFill>
            </a:endParaRPr>
          </a:p>
        </p:txBody>
      </p:sp>
      <p:sp>
        <p:nvSpPr>
          <p:cNvPr id="48" name="Text Placeholder 47"/>
          <p:cNvSpPr>
            <a:spLocks noGrp="1"/>
          </p:cNvSpPr>
          <p:nvPr>
            <p:ph type="body" sz="quarter" idx="30"/>
          </p:nvPr>
        </p:nvSpPr>
        <p:spPr/>
        <p:txBody>
          <a:bodyPr/>
          <a:lstStyle/>
          <a:p>
            <a:endParaRPr lang="en-US" dirty="0">
              <a:solidFill>
                <a:schemeClr val="accent5">
                  <a:lumMod val="50000"/>
                </a:schemeClr>
              </a:solidFill>
            </a:endParaRPr>
          </a:p>
        </p:txBody>
      </p:sp>
      <p:sp>
        <p:nvSpPr>
          <p:cNvPr id="49" name="Text Placeholder 48"/>
          <p:cNvSpPr>
            <a:spLocks noGrp="1"/>
          </p:cNvSpPr>
          <p:nvPr>
            <p:ph type="body" sz="quarter" idx="96"/>
          </p:nvPr>
        </p:nvSpPr>
        <p:spPr/>
        <p:txBody>
          <a:bodyPr/>
          <a:lstStyle/>
          <a:p>
            <a:endParaRPr lang="en-US" dirty="0">
              <a:solidFill>
                <a:schemeClr val="accent5">
                  <a:lumMod val="50000"/>
                </a:schemeClr>
              </a:solidFill>
            </a:endParaRPr>
          </a:p>
        </p:txBody>
      </p:sp>
      <p:sp>
        <p:nvSpPr>
          <p:cNvPr id="50" name="Text Placeholder 49"/>
          <p:cNvSpPr>
            <a:spLocks noGrp="1"/>
          </p:cNvSpPr>
          <p:nvPr>
            <p:ph type="body" sz="quarter" idx="150"/>
          </p:nvPr>
        </p:nvSpPr>
        <p:spPr/>
        <p:txBody>
          <a:bodyPr/>
          <a:lstStyle/>
          <a:p>
            <a:endParaRPr lang="en-US">
              <a:solidFill>
                <a:schemeClr val="accent5">
                  <a:lumMod val="50000"/>
                </a:schemeClr>
              </a:solidFill>
            </a:endParaRPr>
          </a:p>
        </p:txBody>
      </p:sp>
      <p:sp>
        <p:nvSpPr>
          <p:cNvPr id="51" name="Text Placeholder 50"/>
          <p:cNvSpPr>
            <a:spLocks noGrp="1"/>
          </p:cNvSpPr>
          <p:nvPr>
            <p:ph type="body" sz="quarter" idx="151"/>
          </p:nvPr>
        </p:nvSpPr>
        <p:spPr/>
        <p:txBody>
          <a:bodyPr>
            <a:normAutofit fontScale="92500" lnSpcReduction="10000"/>
          </a:bodyPr>
          <a:lstStyle/>
          <a:p>
            <a:endParaRPr lang="en-US">
              <a:solidFill>
                <a:schemeClr val="accent5">
                  <a:lumMod val="50000"/>
                </a:schemeClr>
              </a:solidFill>
            </a:endParaRPr>
          </a:p>
        </p:txBody>
      </p:sp>
      <p:sp>
        <p:nvSpPr>
          <p:cNvPr id="52" name="Text Placeholder 51"/>
          <p:cNvSpPr>
            <a:spLocks noGrp="1"/>
          </p:cNvSpPr>
          <p:nvPr>
            <p:ph type="body" sz="quarter" idx="153"/>
          </p:nvPr>
        </p:nvSpPr>
        <p:spPr/>
        <p:txBody>
          <a:bodyPr>
            <a:normAutofit fontScale="92500" lnSpcReduction="10000"/>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1250</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vj</cp:lastModifiedBy>
  <cp:revision>69</cp:revision>
  <dcterms:created xsi:type="dcterms:W3CDTF">2012-02-03T19:11:35Z</dcterms:created>
  <dcterms:modified xsi:type="dcterms:W3CDTF">2015-12-05T01:58:42Z</dcterms:modified>
</cp:coreProperties>
</file>