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 bookmarkIdSeed="2">
  <p:sldMasterIdLst>
    <p:sldMasterId id="2147483660" r:id="rId1"/>
  </p:sldMasterIdLst>
  <p:notesMasterIdLst>
    <p:notesMasterId r:id="rId13"/>
  </p:notesMasterIdLst>
  <p:sldIdLst>
    <p:sldId id="263" r:id="rId2"/>
    <p:sldId id="262" r:id="rId3"/>
    <p:sldId id="271" r:id="rId4"/>
    <p:sldId id="272" r:id="rId5"/>
    <p:sldId id="264" r:id="rId6"/>
    <p:sldId id="268" r:id="rId7"/>
    <p:sldId id="265" r:id="rId8"/>
    <p:sldId id="269" r:id="rId9"/>
    <p:sldId id="270" r:id="rId10"/>
    <p:sldId id="266" r:id="rId11"/>
    <p:sldId id="267" r:id="rId1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F71A48-C784-4CCB-B852-0A04D148449A}" v="93" dt="2022-11-10T06:37:56.700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Geen stijl, gee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Stijl, lich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Stijl, lich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62599" autoAdjust="0"/>
  </p:normalViewPr>
  <p:slideViewPr>
    <p:cSldViewPr snapToGrid="0" snapToObjects="1" showGuides="1">
      <p:cViewPr varScale="1">
        <p:scale>
          <a:sx n="51" d="100"/>
          <a:sy n="51" d="100"/>
        </p:scale>
        <p:origin x="1906" y="3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30" d="100"/>
          <a:sy n="130" d="100"/>
        </p:scale>
        <p:origin x="4888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n van den Hooven" userId="f2b1f7bc-1d1b-4e91-acbe-0e07d95f1132" providerId="ADAL" clId="{62F71A48-C784-4CCB-B852-0A04D148449A}"/>
    <pc:docChg chg="undo custSel addSld delSld modSld">
      <pc:chgData name="John van den Hooven" userId="f2b1f7bc-1d1b-4e91-acbe-0e07d95f1132" providerId="ADAL" clId="{62F71A48-C784-4CCB-B852-0A04D148449A}" dt="2022-11-10T06:42:53.426" v="2043" actId="404"/>
      <pc:docMkLst>
        <pc:docMk/>
      </pc:docMkLst>
      <pc:sldChg chg="modSp mod">
        <pc:chgData name="John van den Hooven" userId="f2b1f7bc-1d1b-4e91-acbe-0e07d95f1132" providerId="ADAL" clId="{62F71A48-C784-4CCB-B852-0A04D148449A}" dt="2022-11-07T20:03:31.893" v="329" actId="255"/>
        <pc:sldMkLst>
          <pc:docMk/>
          <pc:sldMk cId="3913365861" sldId="262"/>
        </pc:sldMkLst>
        <pc:spChg chg="mod">
          <ac:chgData name="John van den Hooven" userId="f2b1f7bc-1d1b-4e91-acbe-0e07d95f1132" providerId="ADAL" clId="{62F71A48-C784-4CCB-B852-0A04D148449A}" dt="2022-11-07T20:00:11.893" v="26" actId="20577"/>
          <ac:spMkLst>
            <pc:docMk/>
            <pc:sldMk cId="3913365861" sldId="262"/>
            <ac:spMk id="2" creationId="{92AE4BD6-6C2E-4143-B1E7-6B1E7FF5340E}"/>
          </ac:spMkLst>
        </pc:spChg>
        <pc:spChg chg="mod">
          <ac:chgData name="John van den Hooven" userId="f2b1f7bc-1d1b-4e91-acbe-0e07d95f1132" providerId="ADAL" clId="{62F71A48-C784-4CCB-B852-0A04D148449A}" dt="2022-11-07T20:03:31.893" v="329" actId="255"/>
          <ac:spMkLst>
            <pc:docMk/>
            <pc:sldMk cId="3913365861" sldId="262"/>
            <ac:spMk id="3" creationId="{8D500025-A139-1A45-8E7A-988B2467D91A}"/>
          </ac:spMkLst>
        </pc:spChg>
      </pc:sldChg>
      <pc:sldChg chg="modSp mod">
        <pc:chgData name="John van den Hooven" userId="f2b1f7bc-1d1b-4e91-acbe-0e07d95f1132" providerId="ADAL" clId="{62F71A48-C784-4CCB-B852-0A04D148449A}" dt="2022-11-10T06:42:53.426" v="2043" actId="404"/>
        <pc:sldMkLst>
          <pc:docMk/>
          <pc:sldMk cId="3202556785" sldId="263"/>
        </pc:sldMkLst>
        <pc:spChg chg="mod">
          <ac:chgData name="John van den Hooven" userId="f2b1f7bc-1d1b-4e91-acbe-0e07d95f1132" providerId="ADAL" clId="{62F71A48-C784-4CCB-B852-0A04D148449A}" dt="2022-11-10T06:42:53.426" v="2043" actId="404"/>
          <ac:spMkLst>
            <pc:docMk/>
            <pc:sldMk cId="3202556785" sldId="263"/>
            <ac:spMk id="2" creationId="{A6F4086D-8E35-9949-A705-F315D37B33DE}"/>
          </ac:spMkLst>
        </pc:spChg>
        <pc:spChg chg="mod">
          <ac:chgData name="John van den Hooven" userId="f2b1f7bc-1d1b-4e91-acbe-0e07d95f1132" providerId="ADAL" clId="{62F71A48-C784-4CCB-B852-0A04D148449A}" dt="2022-11-10T06:41:40.473" v="2008" actId="20577"/>
          <ac:spMkLst>
            <pc:docMk/>
            <pc:sldMk cId="3202556785" sldId="263"/>
            <ac:spMk id="4" creationId="{99D46D53-BBFE-574B-BA56-46BA58A8F6DF}"/>
          </ac:spMkLst>
        </pc:spChg>
      </pc:sldChg>
      <pc:sldChg chg="addSp delSp modSp mod">
        <pc:chgData name="John van den Hooven" userId="f2b1f7bc-1d1b-4e91-acbe-0e07d95f1132" providerId="ADAL" clId="{62F71A48-C784-4CCB-B852-0A04D148449A}" dt="2022-11-10T06:08:38.395" v="1243" actId="403"/>
        <pc:sldMkLst>
          <pc:docMk/>
          <pc:sldMk cId="2950937775" sldId="264"/>
        </pc:sldMkLst>
        <pc:spChg chg="mod">
          <ac:chgData name="John van den Hooven" userId="f2b1f7bc-1d1b-4e91-acbe-0e07d95f1132" providerId="ADAL" clId="{62F71A48-C784-4CCB-B852-0A04D148449A}" dt="2022-11-07T20:20:51.048" v="360" actId="20577"/>
          <ac:spMkLst>
            <pc:docMk/>
            <pc:sldMk cId="2950937775" sldId="264"/>
            <ac:spMk id="2" creationId="{1780AFCB-D534-C844-BD29-4E86773A41FF}"/>
          </ac:spMkLst>
        </pc:spChg>
        <pc:graphicFrameChg chg="del">
          <ac:chgData name="John van den Hooven" userId="f2b1f7bc-1d1b-4e91-acbe-0e07d95f1132" providerId="ADAL" clId="{62F71A48-C784-4CCB-B852-0A04D148449A}" dt="2022-11-10T06:07:20.787" v="1233" actId="478"/>
          <ac:graphicFrameMkLst>
            <pc:docMk/>
            <pc:sldMk cId="2950937775" sldId="264"/>
            <ac:graphicFrameMk id="3" creationId="{DA4652FC-6DA5-47D6-BC6D-0A170907F02F}"/>
          </ac:graphicFrameMkLst>
        </pc:graphicFrameChg>
        <pc:graphicFrameChg chg="add mod modGraphic">
          <ac:chgData name="John van den Hooven" userId="f2b1f7bc-1d1b-4e91-acbe-0e07d95f1132" providerId="ADAL" clId="{62F71A48-C784-4CCB-B852-0A04D148449A}" dt="2022-11-10T06:08:38.395" v="1243" actId="403"/>
          <ac:graphicFrameMkLst>
            <pc:docMk/>
            <pc:sldMk cId="2950937775" sldId="264"/>
            <ac:graphicFrameMk id="5" creationId="{346E6CF4-C530-47F9-B392-74A18D8636C2}"/>
          </ac:graphicFrameMkLst>
        </pc:graphicFrameChg>
      </pc:sldChg>
      <pc:sldChg chg="addSp delSp modSp mod">
        <pc:chgData name="John van den Hooven" userId="f2b1f7bc-1d1b-4e91-acbe-0e07d95f1132" providerId="ADAL" clId="{62F71A48-C784-4CCB-B852-0A04D148449A}" dt="2022-11-10T06:28:19.659" v="1634" actId="20577"/>
        <pc:sldMkLst>
          <pc:docMk/>
          <pc:sldMk cId="154929047" sldId="265"/>
        </pc:sldMkLst>
        <pc:spChg chg="add del mod">
          <ac:chgData name="John van den Hooven" userId="f2b1f7bc-1d1b-4e91-acbe-0e07d95f1132" providerId="ADAL" clId="{62F71A48-C784-4CCB-B852-0A04D148449A}" dt="2022-11-10T06:16:06.613" v="1363"/>
          <ac:spMkLst>
            <pc:docMk/>
            <pc:sldMk cId="154929047" sldId="265"/>
            <ac:spMk id="3" creationId="{5F87437B-5DDC-4141-B78F-01665C6C9A67}"/>
          </ac:spMkLst>
        </pc:spChg>
        <pc:spChg chg="mod">
          <ac:chgData name="John van den Hooven" userId="f2b1f7bc-1d1b-4e91-acbe-0e07d95f1132" providerId="ADAL" clId="{62F71A48-C784-4CCB-B852-0A04D148449A}" dt="2022-11-10T06:28:07.979" v="1628" actId="20577"/>
          <ac:spMkLst>
            <pc:docMk/>
            <pc:sldMk cId="154929047" sldId="265"/>
            <ac:spMk id="6" creationId="{7441C367-3B13-48F3-A9B4-BBF375AEC7A3}"/>
          </ac:spMkLst>
        </pc:spChg>
        <pc:spChg chg="add del mod">
          <ac:chgData name="John van den Hooven" userId="f2b1f7bc-1d1b-4e91-acbe-0e07d95f1132" providerId="ADAL" clId="{62F71A48-C784-4CCB-B852-0A04D148449A}" dt="2022-11-10T06:28:19.659" v="1634" actId="20577"/>
          <ac:spMkLst>
            <pc:docMk/>
            <pc:sldMk cId="154929047" sldId="265"/>
            <ac:spMk id="7" creationId="{8535C80B-0FE9-4B76-B36E-8C0387F0410F}"/>
          </ac:spMkLst>
        </pc:spChg>
        <pc:graphicFrameChg chg="add del mod">
          <ac:chgData name="John van den Hooven" userId="f2b1f7bc-1d1b-4e91-acbe-0e07d95f1132" providerId="ADAL" clId="{62F71A48-C784-4CCB-B852-0A04D148449A}" dt="2022-11-10T06:16:06.613" v="1363"/>
          <ac:graphicFrameMkLst>
            <pc:docMk/>
            <pc:sldMk cId="154929047" sldId="265"/>
            <ac:graphicFrameMk id="2" creationId="{B114A30B-0068-4A63-9159-5EBEA440184B}"/>
          </ac:graphicFrameMkLst>
        </pc:graphicFrameChg>
      </pc:sldChg>
      <pc:sldChg chg="modSp mod modNotesTx">
        <pc:chgData name="John van den Hooven" userId="f2b1f7bc-1d1b-4e91-acbe-0e07d95f1132" providerId="ADAL" clId="{62F71A48-C784-4CCB-B852-0A04D148449A}" dt="2022-11-10T06:39:23.857" v="1977" actId="20577"/>
        <pc:sldMkLst>
          <pc:docMk/>
          <pc:sldMk cId="744863431" sldId="266"/>
        </pc:sldMkLst>
        <pc:spChg chg="mod">
          <ac:chgData name="John van den Hooven" userId="f2b1f7bc-1d1b-4e91-acbe-0e07d95f1132" providerId="ADAL" clId="{62F71A48-C784-4CCB-B852-0A04D148449A}" dt="2022-11-10T06:39:23.857" v="1977" actId="20577"/>
          <ac:spMkLst>
            <pc:docMk/>
            <pc:sldMk cId="744863431" sldId="266"/>
            <ac:spMk id="9" creationId="{BD7A3DA6-9B10-4BF3-A71C-3FF427F71957}"/>
          </ac:spMkLst>
        </pc:spChg>
      </pc:sldChg>
      <pc:sldChg chg="modSp add del mod">
        <pc:chgData name="John van den Hooven" userId="f2b1f7bc-1d1b-4e91-acbe-0e07d95f1132" providerId="ADAL" clId="{62F71A48-C784-4CCB-B852-0A04D148449A}" dt="2022-11-10T06:41:14.201" v="1982"/>
        <pc:sldMkLst>
          <pc:docMk/>
          <pc:sldMk cId="1816205845" sldId="267"/>
        </pc:sldMkLst>
        <pc:spChg chg="mod">
          <ac:chgData name="John van den Hooven" userId="f2b1f7bc-1d1b-4e91-acbe-0e07d95f1132" providerId="ADAL" clId="{62F71A48-C784-4CCB-B852-0A04D148449A}" dt="2022-11-10T06:41:10.854" v="1981" actId="21"/>
          <ac:spMkLst>
            <pc:docMk/>
            <pc:sldMk cId="1816205845" sldId="267"/>
            <ac:spMk id="2" creationId="{802B01B6-7AA3-CB49-9F4A-4F4B416E9A13}"/>
          </ac:spMkLst>
        </pc:spChg>
        <pc:spChg chg="mod">
          <ac:chgData name="John van den Hooven" userId="f2b1f7bc-1d1b-4e91-acbe-0e07d95f1132" providerId="ADAL" clId="{62F71A48-C784-4CCB-B852-0A04D148449A}" dt="2022-11-10T06:41:14.201" v="1982"/>
          <ac:spMkLst>
            <pc:docMk/>
            <pc:sldMk cId="1816205845" sldId="267"/>
            <ac:spMk id="3" creationId="{E8209B53-6AE0-BE45-A5BF-7C9998A52DA9}"/>
          </ac:spMkLst>
        </pc:spChg>
      </pc:sldChg>
      <pc:sldChg chg="modSp mod">
        <pc:chgData name="John van den Hooven" userId="f2b1f7bc-1d1b-4e91-acbe-0e07d95f1132" providerId="ADAL" clId="{62F71A48-C784-4CCB-B852-0A04D148449A}" dt="2022-11-10T06:13:52.839" v="1321" actId="20577"/>
        <pc:sldMkLst>
          <pc:docMk/>
          <pc:sldMk cId="273112498" sldId="268"/>
        </pc:sldMkLst>
        <pc:spChg chg="mod">
          <ac:chgData name="John van den Hooven" userId="f2b1f7bc-1d1b-4e91-acbe-0e07d95f1132" providerId="ADAL" clId="{62F71A48-C784-4CCB-B852-0A04D148449A}" dt="2022-11-10T06:10:44.096" v="1245" actId="20577"/>
          <ac:spMkLst>
            <pc:docMk/>
            <pc:sldMk cId="273112498" sldId="268"/>
            <ac:spMk id="2" creationId="{D247533A-C04D-4B4C-A2BE-E9978E0BC643}"/>
          </ac:spMkLst>
        </pc:spChg>
        <pc:spChg chg="mod">
          <ac:chgData name="John van den Hooven" userId="f2b1f7bc-1d1b-4e91-acbe-0e07d95f1132" providerId="ADAL" clId="{62F71A48-C784-4CCB-B852-0A04D148449A}" dt="2022-11-10T06:13:52.839" v="1321" actId="20577"/>
          <ac:spMkLst>
            <pc:docMk/>
            <pc:sldMk cId="273112498" sldId="268"/>
            <ac:spMk id="3" creationId="{4A19E28C-446B-40DD-A469-0BA59C07199E}"/>
          </ac:spMkLst>
        </pc:spChg>
      </pc:sldChg>
      <pc:sldChg chg="addSp delSp modSp mod modAnim modNotesTx">
        <pc:chgData name="John van den Hooven" userId="f2b1f7bc-1d1b-4e91-acbe-0e07d95f1132" providerId="ADAL" clId="{62F71A48-C784-4CCB-B852-0A04D148449A}" dt="2022-11-10T06:35:51.961" v="1816" actId="20577"/>
        <pc:sldMkLst>
          <pc:docMk/>
          <pc:sldMk cId="1138460403" sldId="269"/>
        </pc:sldMkLst>
        <pc:spChg chg="mod">
          <ac:chgData name="John van den Hooven" userId="f2b1f7bc-1d1b-4e91-acbe-0e07d95f1132" providerId="ADAL" clId="{62F71A48-C784-4CCB-B852-0A04D148449A}" dt="2022-11-10T06:34:09.530" v="1788" actId="20577"/>
          <ac:spMkLst>
            <pc:docMk/>
            <pc:sldMk cId="1138460403" sldId="269"/>
            <ac:spMk id="3" creationId="{B604EB50-04A5-4C4C-AC32-0939BC7198B6}"/>
          </ac:spMkLst>
        </pc:spChg>
        <pc:spChg chg="add mod">
          <ac:chgData name="John van den Hooven" userId="f2b1f7bc-1d1b-4e91-acbe-0e07d95f1132" providerId="ADAL" clId="{62F71A48-C784-4CCB-B852-0A04D148449A}" dt="2022-11-10T06:29:01.579" v="1652" actId="20577"/>
          <ac:spMkLst>
            <pc:docMk/>
            <pc:sldMk cId="1138460403" sldId="269"/>
            <ac:spMk id="5" creationId="{245EFF32-7D45-40F2-B5D7-6BC101F72AEA}"/>
          </ac:spMkLst>
        </pc:spChg>
        <pc:spChg chg="add del mod">
          <ac:chgData name="John van den Hooven" userId="f2b1f7bc-1d1b-4e91-acbe-0e07d95f1132" providerId="ADAL" clId="{62F71A48-C784-4CCB-B852-0A04D148449A}" dt="2022-11-10T06:31:55.475" v="1714" actId="478"/>
          <ac:spMkLst>
            <pc:docMk/>
            <pc:sldMk cId="1138460403" sldId="269"/>
            <ac:spMk id="6" creationId="{7E482E24-76EC-4986-B623-AA04269FEECB}"/>
          </ac:spMkLst>
        </pc:spChg>
        <pc:spChg chg="add mod">
          <ac:chgData name="John van den Hooven" userId="f2b1f7bc-1d1b-4e91-acbe-0e07d95f1132" providerId="ADAL" clId="{62F71A48-C784-4CCB-B852-0A04D148449A}" dt="2022-11-10T06:29:33.466" v="1668" actId="1076"/>
          <ac:spMkLst>
            <pc:docMk/>
            <pc:sldMk cId="1138460403" sldId="269"/>
            <ac:spMk id="7" creationId="{48590813-55A0-402D-9FF6-5F115BD3AB76}"/>
          </ac:spMkLst>
        </pc:spChg>
        <pc:spChg chg="add mod">
          <ac:chgData name="John van den Hooven" userId="f2b1f7bc-1d1b-4e91-acbe-0e07d95f1132" providerId="ADAL" clId="{62F71A48-C784-4CCB-B852-0A04D148449A}" dt="2022-11-10T06:30:06.229" v="1687" actId="1076"/>
          <ac:spMkLst>
            <pc:docMk/>
            <pc:sldMk cId="1138460403" sldId="269"/>
            <ac:spMk id="8" creationId="{BAA4B14F-3B62-41A8-94BD-EA0957EA3CDD}"/>
          </ac:spMkLst>
        </pc:spChg>
        <pc:spChg chg="add mod">
          <ac:chgData name="John van den Hooven" userId="f2b1f7bc-1d1b-4e91-acbe-0e07d95f1132" providerId="ADAL" clId="{62F71A48-C784-4CCB-B852-0A04D148449A}" dt="2022-11-10T06:30:01.419" v="1686" actId="20577"/>
          <ac:spMkLst>
            <pc:docMk/>
            <pc:sldMk cId="1138460403" sldId="269"/>
            <ac:spMk id="9" creationId="{2FA0201D-8B8A-4098-88E7-243958788634}"/>
          </ac:spMkLst>
        </pc:spChg>
        <pc:spChg chg="add mod">
          <ac:chgData name="John van den Hooven" userId="f2b1f7bc-1d1b-4e91-acbe-0e07d95f1132" providerId="ADAL" clId="{62F71A48-C784-4CCB-B852-0A04D148449A}" dt="2022-11-10T06:30:12.956" v="1689" actId="1076"/>
          <ac:spMkLst>
            <pc:docMk/>
            <pc:sldMk cId="1138460403" sldId="269"/>
            <ac:spMk id="10" creationId="{ED7BF0A9-89C6-446C-935F-9FD45641F914}"/>
          </ac:spMkLst>
        </pc:spChg>
        <pc:spChg chg="add del mod">
          <ac:chgData name="John van den Hooven" userId="f2b1f7bc-1d1b-4e91-acbe-0e07d95f1132" providerId="ADAL" clId="{62F71A48-C784-4CCB-B852-0A04D148449A}" dt="2022-11-10T06:31:30.556" v="1707" actId="478"/>
          <ac:spMkLst>
            <pc:docMk/>
            <pc:sldMk cId="1138460403" sldId="269"/>
            <ac:spMk id="11" creationId="{D6517F3C-7BA2-40FA-B2D1-63879F21A2BD}"/>
          </ac:spMkLst>
        </pc:spChg>
      </pc:sldChg>
      <pc:sldChg chg="modNotesTx">
        <pc:chgData name="John van den Hooven" userId="f2b1f7bc-1d1b-4e91-acbe-0e07d95f1132" providerId="ADAL" clId="{62F71A48-C784-4CCB-B852-0A04D148449A}" dt="2022-11-10T06:38:17.729" v="1956" actId="20577"/>
        <pc:sldMkLst>
          <pc:docMk/>
          <pc:sldMk cId="2600589192" sldId="270"/>
        </pc:sldMkLst>
      </pc:sldChg>
      <pc:sldChg chg="modSp new mod">
        <pc:chgData name="John van den Hooven" userId="f2b1f7bc-1d1b-4e91-acbe-0e07d95f1132" providerId="ADAL" clId="{62F71A48-C784-4CCB-B852-0A04D148449A}" dt="2022-11-07T20:23:53.064" v="446" actId="6549"/>
        <pc:sldMkLst>
          <pc:docMk/>
          <pc:sldMk cId="3129011157" sldId="271"/>
        </pc:sldMkLst>
        <pc:spChg chg="mod">
          <ac:chgData name="John van den Hooven" userId="f2b1f7bc-1d1b-4e91-acbe-0e07d95f1132" providerId="ADAL" clId="{62F71A48-C784-4CCB-B852-0A04D148449A}" dt="2022-11-07T20:21:16.889" v="408" actId="20577"/>
          <ac:spMkLst>
            <pc:docMk/>
            <pc:sldMk cId="3129011157" sldId="271"/>
            <ac:spMk id="2" creationId="{D41E7768-FC77-4837-B621-10B0E8FD98F8}"/>
          </ac:spMkLst>
        </pc:spChg>
        <pc:spChg chg="mod">
          <ac:chgData name="John van den Hooven" userId="f2b1f7bc-1d1b-4e91-acbe-0e07d95f1132" providerId="ADAL" clId="{62F71A48-C784-4CCB-B852-0A04D148449A}" dt="2022-11-07T20:23:53.064" v="446" actId="6549"/>
          <ac:spMkLst>
            <pc:docMk/>
            <pc:sldMk cId="3129011157" sldId="271"/>
            <ac:spMk id="3" creationId="{219E1D4A-4915-4917-8E67-3D0DBED68AB4}"/>
          </ac:spMkLst>
        </pc:spChg>
      </pc:sldChg>
      <pc:sldChg chg="modSp new mod">
        <pc:chgData name="John van den Hooven" userId="f2b1f7bc-1d1b-4e91-acbe-0e07d95f1132" providerId="ADAL" clId="{62F71A48-C784-4CCB-B852-0A04D148449A}" dt="2022-11-10T06:15:18.128" v="1358" actId="6549"/>
        <pc:sldMkLst>
          <pc:docMk/>
          <pc:sldMk cId="229348357" sldId="272"/>
        </pc:sldMkLst>
        <pc:spChg chg="mod">
          <ac:chgData name="John van den Hooven" userId="f2b1f7bc-1d1b-4e91-acbe-0e07d95f1132" providerId="ADAL" clId="{62F71A48-C784-4CCB-B852-0A04D148449A}" dt="2022-11-07T20:24:09.544" v="468" actId="20577"/>
          <ac:spMkLst>
            <pc:docMk/>
            <pc:sldMk cId="229348357" sldId="272"/>
            <ac:spMk id="2" creationId="{2628A649-F1C4-480C-B61C-5EF47423BC3B}"/>
          </ac:spMkLst>
        </pc:spChg>
        <pc:spChg chg="mod">
          <ac:chgData name="John van den Hooven" userId="f2b1f7bc-1d1b-4e91-acbe-0e07d95f1132" providerId="ADAL" clId="{62F71A48-C784-4CCB-B852-0A04D148449A}" dt="2022-11-10T06:15:18.128" v="1358" actId="6549"/>
          <ac:spMkLst>
            <pc:docMk/>
            <pc:sldMk cId="229348357" sldId="272"/>
            <ac:spMk id="3" creationId="{12C9146B-D5B4-41CB-A741-EC0605505866}"/>
          </ac:spMkLst>
        </pc:spChg>
      </pc:sldChg>
      <pc:sldChg chg="addSp delSp modSp new del mod modClrScheme chgLayout">
        <pc:chgData name="John van den Hooven" userId="f2b1f7bc-1d1b-4e91-acbe-0e07d95f1132" providerId="ADAL" clId="{62F71A48-C784-4CCB-B852-0A04D148449A}" dt="2022-11-10T06:15:21.346" v="1359" actId="47"/>
        <pc:sldMkLst>
          <pc:docMk/>
          <pc:sldMk cId="3484457765" sldId="273"/>
        </pc:sldMkLst>
        <pc:spChg chg="del mod ord">
          <ac:chgData name="John van den Hooven" userId="f2b1f7bc-1d1b-4e91-acbe-0e07d95f1132" providerId="ADAL" clId="{62F71A48-C784-4CCB-B852-0A04D148449A}" dt="2022-11-10T06:13:29.819" v="1314" actId="700"/>
          <ac:spMkLst>
            <pc:docMk/>
            <pc:sldMk cId="3484457765" sldId="273"/>
            <ac:spMk id="2" creationId="{9308974D-4FF5-40E2-B07E-561D3B1DF915}"/>
          </ac:spMkLst>
        </pc:spChg>
        <pc:spChg chg="del mod ord">
          <ac:chgData name="John van den Hooven" userId="f2b1f7bc-1d1b-4e91-acbe-0e07d95f1132" providerId="ADAL" clId="{62F71A48-C784-4CCB-B852-0A04D148449A}" dt="2022-11-10T06:13:29.819" v="1314" actId="700"/>
          <ac:spMkLst>
            <pc:docMk/>
            <pc:sldMk cId="3484457765" sldId="273"/>
            <ac:spMk id="3" creationId="{6876DB25-D330-4488-8821-ED74C66C6E8A}"/>
          </ac:spMkLst>
        </pc:spChg>
        <pc:spChg chg="mod ord">
          <ac:chgData name="John van den Hooven" userId="f2b1f7bc-1d1b-4e91-acbe-0e07d95f1132" providerId="ADAL" clId="{62F71A48-C784-4CCB-B852-0A04D148449A}" dt="2022-11-10T06:13:29.819" v="1314" actId="700"/>
          <ac:spMkLst>
            <pc:docMk/>
            <pc:sldMk cId="3484457765" sldId="273"/>
            <ac:spMk id="4" creationId="{22AE3366-1F5F-4946-87DE-7AAE9541D08E}"/>
          </ac:spMkLst>
        </pc:spChg>
        <pc:spChg chg="add mod ord">
          <ac:chgData name="John van den Hooven" userId="f2b1f7bc-1d1b-4e91-acbe-0e07d95f1132" providerId="ADAL" clId="{62F71A48-C784-4CCB-B852-0A04D148449A}" dt="2022-11-10T06:14:14.518" v="1343" actId="20577"/>
          <ac:spMkLst>
            <pc:docMk/>
            <pc:sldMk cId="3484457765" sldId="273"/>
            <ac:spMk id="5" creationId="{52EE8A58-9C71-452B-956A-3AC60790370E}"/>
          </ac:spMkLst>
        </pc:spChg>
        <pc:spChg chg="add mod ord">
          <ac:chgData name="John van den Hooven" userId="f2b1f7bc-1d1b-4e91-acbe-0e07d95f1132" providerId="ADAL" clId="{62F71A48-C784-4CCB-B852-0A04D148449A}" dt="2022-11-10T06:15:04.993" v="1356" actId="21"/>
          <ac:spMkLst>
            <pc:docMk/>
            <pc:sldMk cId="3484457765" sldId="273"/>
            <ac:spMk id="6" creationId="{3DE60328-27D4-4C4F-BF65-59BEDA6AB74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8E47E7-911A-994B-98FC-989BE58105D5}" type="datetimeFigureOut">
              <a:rPr lang="nl-NL" smtClean="0"/>
              <a:t>10-11-2022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nl-NL"/>
              <a:t>Tekststijl van het model bewerken
Tweede niveau
Derde niveau
Vierde niveau
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AC7EEA-EEF3-AE43-9F79-2BEE8086B73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2329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Voorbeeld</a:t>
            </a:r>
            <a:r>
              <a:rPr lang="en-US" dirty="0"/>
              <a:t>:</a:t>
            </a:r>
            <a:br>
              <a:rPr lang="en-US" dirty="0"/>
            </a:br>
            <a:endParaRPr lang="en-US" dirty="0"/>
          </a:p>
          <a:p>
            <a:r>
              <a:rPr lang="en-US" dirty="0"/>
              <a:t>C:\Users\hvnj\Develop\FSM_FrameworkModular-0.2</a:t>
            </a:r>
          </a:p>
          <a:p>
            <a:endParaRPr lang="en-US" dirty="0"/>
          </a:p>
          <a:p>
            <a:r>
              <a:rPr lang="en-US" dirty="0"/>
              <a:t>of</a:t>
            </a:r>
          </a:p>
          <a:p>
            <a:endParaRPr lang="en-US" dirty="0"/>
          </a:p>
          <a:p>
            <a:r>
              <a:rPr lang="en-US" dirty="0"/>
              <a:t>C:\Users\hvnj\Develop\FSM_Framework_0.2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AC7EEA-EEF3-AE43-9F79-2BEE8086B73E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808111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Nog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voorbeeld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en-US" dirty="0"/>
              <a:t>De CVM: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C:\Users\hvnj\Develop\CVM\CVM-1a   </a:t>
            </a:r>
            <a:r>
              <a:rPr lang="en-US" dirty="0" err="1"/>
              <a:t>Architectuur</a:t>
            </a:r>
            <a:r>
              <a:rPr lang="en-US" dirty="0"/>
              <a:t> </a:t>
            </a:r>
            <a:r>
              <a:rPr lang="en-US" dirty="0" err="1"/>
              <a:t>eenvoudig</a:t>
            </a:r>
            <a:endParaRPr lang="en-US" dirty="0"/>
          </a:p>
          <a:p>
            <a:endParaRPr lang="en-US" dirty="0"/>
          </a:p>
          <a:p>
            <a:r>
              <a:rPr lang="en-US" dirty="0"/>
              <a:t>C:\Users\hvnj\Develop\CVM\CVM-3     </a:t>
            </a:r>
            <a:r>
              <a:rPr lang="en-US" dirty="0" err="1"/>
              <a:t>Architectuur</a:t>
            </a:r>
            <a:r>
              <a:rPr lang="en-US" dirty="0"/>
              <a:t> </a:t>
            </a:r>
            <a:r>
              <a:rPr lang="en-US" dirty="0" err="1"/>
              <a:t>uitgebereid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AC7EEA-EEF3-AE43-9F79-2BEE8086B73E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242384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AC7EEA-EEF3-AE43-9F79-2BEE8086B73E}" type="slidenum">
              <a:rPr lang="nl-NL" smtClean="0"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63976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2">
            <a:extLst>
              <a:ext uri="{FF2B5EF4-FFF2-40B4-BE49-F238E27FC236}">
                <a16:creationId xmlns:a16="http://schemas.microsoft.com/office/drawing/2014/main" id="{53E0A2FF-C6A9-4782-95AC-C5656966E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2228" y="1053888"/>
            <a:ext cx="5635557" cy="3581124"/>
          </a:xfrm>
          <a:prstGeom prst="rect">
            <a:avLst/>
          </a:prstGeom>
        </p:spPr>
      </p:pic>
      <p:sp>
        <p:nvSpPr>
          <p:cNvPr id="27" name="Tijdelijke aanduiding voor tekst 26">
            <a:extLst>
              <a:ext uri="{FF2B5EF4-FFF2-40B4-BE49-F238E27FC236}">
                <a16:creationId xmlns:a16="http://schemas.microsoft.com/office/drawing/2014/main" id="{7AD8D30E-2AA9-47F3-90D8-82AAE93B8929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89000" y="4764088"/>
            <a:ext cx="10414000" cy="804863"/>
          </a:xfrm>
        </p:spPr>
        <p:txBody>
          <a:bodyPr anchor="ctr">
            <a:normAutofit/>
          </a:bodyPr>
          <a:lstStyle>
            <a:lvl1pPr marL="0" indent="0">
              <a:buNone/>
              <a:defRPr sz="3450">
                <a:latin typeface="Avenir Next Condensed"/>
              </a:defRPr>
            </a:lvl1pPr>
          </a:lstStyle>
          <a:p>
            <a:pPr lvl="0"/>
            <a:r>
              <a:rPr lang="nl-NL" sz="3450" dirty="0">
                <a:latin typeface="Avenir Next Condensed"/>
              </a:rPr>
              <a:t>VOORBEELD VAN EEN ONDERTITEL</a:t>
            </a:r>
            <a:endParaRPr lang="en-GB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06780FE8-8C68-47EE-B9EE-55E3A0D91C7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00021" y="1212043"/>
            <a:ext cx="10402888" cy="515679"/>
          </a:xfrm>
        </p:spPr>
        <p:txBody>
          <a:bodyPr anchor="b"/>
          <a:lstStyle>
            <a:lvl1pPr marL="0" indent="0" algn="l" defTabSz="457200" rtl="0" eaLnBrk="1" latinLnBrk="0" hangingPunct="1">
              <a:buNone/>
              <a:defRPr lang="nl-NL" sz="2600" b="0" kern="1200" dirty="0" smtClean="0">
                <a:solidFill>
                  <a:srgbClr val="E50856"/>
                </a:solidFill>
                <a:latin typeface="Avenir Next Condensed"/>
                <a:ea typeface="Avenir Next Condensed"/>
                <a:cs typeface="Arial" panose="020B0604020202020204" pitchFamily="34" charset="0"/>
                <a:sym typeface="Avenir Next Condensed Demi Bold"/>
              </a:defRPr>
            </a:lvl1pPr>
          </a:lstStyle>
          <a:p>
            <a:pPr lvl="0"/>
            <a:r>
              <a:rPr lang="nl-NL" dirty="0"/>
              <a:t>NAAM OPLEIDING/FACULTEIT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147C81-E32F-47C0-A314-1179C95A089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00112" y="1947069"/>
            <a:ext cx="10414000" cy="2599531"/>
          </a:xfrm>
        </p:spPr>
        <p:txBody>
          <a:bodyPr>
            <a:normAutofit/>
          </a:bodyPr>
          <a:lstStyle>
            <a:lvl1pPr marL="65700" indent="0">
              <a:buNone/>
              <a:defRPr sz="6950" b="1">
                <a:latin typeface="Avenir Next Condensed"/>
              </a:defRPr>
            </a:lvl1pPr>
          </a:lstStyle>
          <a:p>
            <a:pPr lvl="0"/>
            <a:r>
              <a:rPr lang="nl-NL" sz="6950" b="1" dirty="0">
                <a:latin typeface="Avenir Next Condensed"/>
              </a:rPr>
              <a:t>VOORBEELD VAN</a:t>
            </a:r>
            <a:br>
              <a:rPr lang="nl-NL" sz="6950" b="1" dirty="0">
                <a:latin typeface="Avenir Next Condensed"/>
              </a:rPr>
            </a:br>
            <a:r>
              <a:rPr lang="nl-NL" sz="6950" b="1" dirty="0">
                <a:latin typeface="Avenir Next Condensed"/>
              </a:rPr>
              <a:t>EEN TITEL_</a:t>
            </a:r>
          </a:p>
        </p:txBody>
      </p:sp>
      <p:sp>
        <p:nvSpPr>
          <p:cNvPr id="2" name="Tijdelijke aanduiding voor dianummer 1">
            <a:extLst>
              <a:ext uri="{FF2B5EF4-FFF2-40B4-BE49-F238E27FC236}">
                <a16:creationId xmlns:a16="http://schemas.microsoft.com/office/drawing/2014/main" id="{4E811895-093C-1549-9769-72D4543B1E9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320A74A-F923-FC46-9D5D-0965227146E6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99642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el 19">
            <a:extLst>
              <a:ext uri="{FF2B5EF4-FFF2-40B4-BE49-F238E27FC236}">
                <a16:creationId xmlns:a16="http://schemas.microsoft.com/office/drawing/2014/main" id="{F50177EE-ACA9-4FC5-BEF9-9131A50F2D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7"/>
            <a:ext cx="10515600" cy="1033906"/>
          </a:xfrm>
        </p:spPr>
        <p:txBody>
          <a:bodyPr anchor="b">
            <a:normAutofit/>
          </a:bodyPr>
          <a:lstStyle>
            <a:lvl1pPr>
              <a:defRPr sz="3450" baseline="0">
                <a:solidFill>
                  <a:srgbClr val="E50856"/>
                </a:solidFill>
                <a:latin typeface="Avenir Next Condensed"/>
                <a:cs typeface="Arial" panose="020B0604020202020204" pitchFamily="34" charset="0"/>
              </a:defRPr>
            </a:lvl1pPr>
          </a:lstStyle>
          <a:p>
            <a:r>
              <a:rPr lang="nl-NL" dirty="0"/>
              <a:t>VOORBEELD VAN EEN ONDERWERP</a:t>
            </a:r>
            <a:endParaRPr lang="en-GB" dirty="0"/>
          </a:p>
        </p:txBody>
      </p:sp>
      <p:sp>
        <p:nvSpPr>
          <p:cNvPr id="24" name="Tijdelijke aanduiding voor tekst 23">
            <a:extLst>
              <a:ext uri="{FF2B5EF4-FFF2-40B4-BE49-F238E27FC236}">
                <a16:creationId xmlns:a16="http://schemas.microsoft.com/office/drawing/2014/main" id="{1BB83FB7-4001-4182-B381-73600F02BCC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44296" y="1534788"/>
            <a:ext cx="10515600" cy="4648200"/>
          </a:xfrm>
        </p:spPr>
        <p:txBody>
          <a:bodyPr>
            <a:normAutofit/>
          </a:bodyPr>
          <a:lstStyle>
            <a:lvl1pPr marL="0" indent="0">
              <a:spcBef>
                <a:spcPts val="750"/>
              </a:spcBef>
              <a:buFont typeface="Arial" panose="020B0604020202020204" pitchFamily="34" charset="0"/>
              <a:buNone/>
              <a:defRPr sz="21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nl-NL" dirty="0"/>
              <a:t>Voorbeeldtekst</a:t>
            </a:r>
            <a:endParaRPr lang="en-GB" dirty="0"/>
          </a:p>
        </p:txBody>
      </p:sp>
      <p:sp>
        <p:nvSpPr>
          <p:cNvPr id="2" name="Tijdelijke aanduiding voor dianummer 1">
            <a:extLst>
              <a:ext uri="{FF2B5EF4-FFF2-40B4-BE49-F238E27FC236}">
                <a16:creationId xmlns:a16="http://schemas.microsoft.com/office/drawing/2014/main" id="{DE283124-2F72-7649-8350-F2BFC9997F9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320A74A-F923-FC46-9D5D-0965227146E6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03864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halv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el 19">
            <a:extLst>
              <a:ext uri="{FF2B5EF4-FFF2-40B4-BE49-F238E27FC236}">
                <a16:creationId xmlns:a16="http://schemas.microsoft.com/office/drawing/2014/main" id="{F50177EE-ACA9-4FC5-BEF9-9131A50F2D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7"/>
            <a:ext cx="10515600" cy="1033906"/>
          </a:xfrm>
        </p:spPr>
        <p:txBody>
          <a:bodyPr anchor="b">
            <a:normAutofit/>
          </a:bodyPr>
          <a:lstStyle>
            <a:lvl1pPr>
              <a:defRPr sz="3450">
                <a:solidFill>
                  <a:srgbClr val="E50856"/>
                </a:solidFill>
                <a:latin typeface="Avenir Next Condensed"/>
                <a:cs typeface="Arial" panose="020B0604020202020204" pitchFamily="34" charset="0"/>
              </a:defRPr>
            </a:lvl1pPr>
          </a:lstStyle>
          <a:p>
            <a:r>
              <a:rPr lang="nl-NL" dirty="0"/>
              <a:t>VOORBEELD VAN EEN ONDERWERP</a:t>
            </a:r>
            <a:endParaRPr lang="en-GB" dirty="0"/>
          </a:p>
        </p:txBody>
      </p:sp>
      <p:sp>
        <p:nvSpPr>
          <p:cNvPr id="4" name="Tijdelijke aanduiding voor tekst 23">
            <a:extLst>
              <a:ext uri="{FF2B5EF4-FFF2-40B4-BE49-F238E27FC236}">
                <a16:creationId xmlns:a16="http://schemas.microsoft.com/office/drawing/2014/main" id="{7F9DE86C-009D-467B-BE5F-C910B7853BC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44296" y="1534788"/>
            <a:ext cx="5251704" cy="4648200"/>
          </a:xfrm>
        </p:spPr>
        <p:txBody>
          <a:bodyPr>
            <a:normAutofit/>
          </a:bodyPr>
          <a:lstStyle>
            <a:lvl1pPr marL="0" indent="0">
              <a:spcBef>
                <a:spcPts val="750"/>
              </a:spcBef>
              <a:buFont typeface="Arial" panose="020B0604020202020204" pitchFamily="34" charset="0"/>
              <a:buNone/>
              <a:defRPr sz="21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nl-NL" dirty="0"/>
              <a:t>Voorbeeldtekst</a:t>
            </a:r>
            <a:endParaRPr lang="en-GB" dirty="0"/>
          </a:p>
        </p:txBody>
      </p:sp>
      <p:sp>
        <p:nvSpPr>
          <p:cNvPr id="2" name="Tijdelijke aanduiding voor dianummer 1">
            <a:extLst>
              <a:ext uri="{FF2B5EF4-FFF2-40B4-BE49-F238E27FC236}">
                <a16:creationId xmlns:a16="http://schemas.microsoft.com/office/drawing/2014/main" id="{48110BE6-2692-3B43-ADEF-B39A8229C03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320A74A-F923-FC46-9D5D-0965227146E6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25870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jdelijke aanduiding voor afbeelding 15">
            <a:extLst>
              <a:ext uri="{FF2B5EF4-FFF2-40B4-BE49-F238E27FC236}">
                <a16:creationId xmlns:a16="http://schemas.microsoft.com/office/drawing/2014/main" id="{4D6A13EF-0E0A-48A4-A5A6-2E8A94B7B2F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84950" y="1532249"/>
            <a:ext cx="4762500" cy="4611624"/>
          </a:xfrm>
        </p:spPr>
        <p:txBody>
          <a:bodyPr>
            <a:normAutofit/>
          </a:bodyPr>
          <a:lstStyle>
            <a:lvl1pPr>
              <a:defRPr sz="1600">
                <a:latin typeface="Avenir Next Condensed"/>
              </a:defRPr>
            </a:lvl1pPr>
          </a:lstStyle>
          <a:p>
            <a:r>
              <a:rPr lang="nl-NL" sz="1900"/>
              <a:t>Klik op het pictogram als u een afbeelding wilt toevoegen</a:t>
            </a:r>
            <a:endParaRPr lang="en-GB" dirty="0"/>
          </a:p>
        </p:txBody>
      </p:sp>
      <p:sp>
        <p:nvSpPr>
          <p:cNvPr id="20" name="Titel 19">
            <a:extLst>
              <a:ext uri="{FF2B5EF4-FFF2-40B4-BE49-F238E27FC236}">
                <a16:creationId xmlns:a16="http://schemas.microsoft.com/office/drawing/2014/main" id="{F50177EE-ACA9-4FC5-BEF9-9131A50F2D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7"/>
            <a:ext cx="10515600" cy="1033906"/>
          </a:xfrm>
        </p:spPr>
        <p:txBody>
          <a:bodyPr anchor="b">
            <a:normAutofit/>
          </a:bodyPr>
          <a:lstStyle>
            <a:lvl1pPr>
              <a:defRPr sz="3450">
                <a:solidFill>
                  <a:srgbClr val="E50856"/>
                </a:solidFill>
                <a:latin typeface="Avenir Next Condensed"/>
                <a:cs typeface="Arial" panose="020B0604020202020204" pitchFamily="34" charset="0"/>
              </a:defRPr>
            </a:lvl1pPr>
          </a:lstStyle>
          <a:p>
            <a:r>
              <a:rPr lang="nl-NL" dirty="0"/>
              <a:t>VOORBEELD VAN EEN ONDERWERP</a:t>
            </a:r>
            <a:endParaRPr lang="en-GB" dirty="0"/>
          </a:p>
        </p:txBody>
      </p:sp>
      <p:sp>
        <p:nvSpPr>
          <p:cNvPr id="5" name="Tijdelijke aanduiding voor tekst 23">
            <a:extLst>
              <a:ext uri="{FF2B5EF4-FFF2-40B4-BE49-F238E27FC236}">
                <a16:creationId xmlns:a16="http://schemas.microsoft.com/office/drawing/2014/main" id="{DDE06981-2174-4DEE-86D8-CF89DBCF469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44296" y="1534788"/>
            <a:ext cx="4762500" cy="4648200"/>
          </a:xfrm>
        </p:spPr>
        <p:txBody>
          <a:bodyPr>
            <a:normAutofit/>
          </a:bodyPr>
          <a:lstStyle>
            <a:lvl1pPr marL="0" indent="0">
              <a:spcBef>
                <a:spcPts val="750"/>
              </a:spcBef>
              <a:buFont typeface="Arial" panose="020B0604020202020204" pitchFamily="34" charset="0"/>
              <a:buNone/>
              <a:defRPr sz="21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nl-NL" dirty="0"/>
              <a:t>Voorbeeldtekst</a:t>
            </a:r>
            <a:endParaRPr lang="en-GB" dirty="0"/>
          </a:p>
        </p:txBody>
      </p:sp>
      <p:sp>
        <p:nvSpPr>
          <p:cNvPr id="2" name="Tijdelijke aanduiding voor dianummer 1">
            <a:extLst>
              <a:ext uri="{FF2B5EF4-FFF2-40B4-BE49-F238E27FC236}">
                <a16:creationId xmlns:a16="http://schemas.microsoft.com/office/drawing/2014/main" id="{94EC3D13-460E-0348-BBA3-B20FB94CB82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320A74A-F923-FC46-9D5D-0965227146E6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1920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bbe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el 19">
            <a:extLst>
              <a:ext uri="{FF2B5EF4-FFF2-40B4-BE49-F238E27FC236}">
                <a16:creationId xmlns:a16="http://schemas.microsoft.com/office/drawing/2014/main" id="{F50177EE-ACA9-4FC5-BEF9-9131A50F2D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7"/>
            <a:ext cx="10515600" cy="1033906"/>
          </a:xfrm>
        </p:spPr>
        <p:txBody>
          <a:bodyPr anchor="b">
            <a:normAutofit/>
          </a:bodyPr>
          <a:lstStyle>
            <a:lvl1pPr>
              <a:defRPr sz="3450">
                <a:solidFill>
                  <a:srgbClr val="E50856"/>
                </a:solidFill>
                <a:latin typeface="Avenir Next Condensed"/>
                <a:cs typeface="Arial" panose="020B0604020202020204" pitchFamily="34" charset="0"/>
              </a:defRPr>
            </a:lvl1pPr>
          </a:lstStyle>
          <a:p>
            <a:r>
              <a:rPr lang="nl-NL" dirty="0"/>
              <a:t>VOORBEELD VAN EEN ONDERWERP</a:t>
            </a:r>
            <a:endParaRPr lang="en-GB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A988C64C-A8F8-41EF-A3B5-A2E44C985F5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1577339"/>
            <a:ext cx="4768850" cy="644653"/>
          </a:xfrm>
        </p:spPr>
        <p:txBody>
          <a:bodyPr anchor="ctr">
            <a:normAutofit/>
          </a:bodyPr>
          <a:lstStyle>
            <a:lvl1pPr marL="0" indent="0">
              <a:buNone/>
              <a:defRPr sz="1800" b="1"/>
            </a:lvl1pPr>
          </a:lstStyle>
          <a:p>
            <a:pPr lvl="0"/>
            <a:r>
              <a:rPr lang="nl-NL" b="1" dirty="0"/>
              <a:t>Klik om een tekst toe te voegen</a:t>
            </a:r>
            <a:endParaRPr lang="en-GB" dirty="0"/>
          </a:p>
        </p:txBody>
      </p:sp>
      <p:sp>
        <p:nvSpPr>
          <p:cNvPr id="9" name="Tijdelijke aanduiding voor tekst 2">
            <a:extLst>
              <a:ext uri="{FF2B5EF4-FFF2-40B4-BE49-F238E27FC236}">
                <a16:creationId xmlns:a16="http://schemas.microsoft.com/office/drawing/2014/main" id="{02EDF56B-6E7F-4216-83EF-17E2E83503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578600" y="1575054"/>
            <a:ext cx="4768850" cy="644653"/>
          </a:xfrm>
        </p:spPr>
        <p:txBody>
          <a:bodyPr anchor="ctr">
            <a:normAutofit/>
          </a:bodyPr>
          <a:lstStyle>
            <a:lvl1pPr marL="0" indent="0">
              <a:buNone/>
              <a:defRPr sz="1800" b="1"/>
            </a:lvl1pPr>
          </a:lstStyle>
          <a:p>
            <a:pPr lvl="0"/>
            <a:r>
              <a:rPr lang="nl-NL" b="1" dirty="0"/>
              <a:t>Klik om een tekst toe te voegen</a:t>
            </a:r>
            <a:endParaRPr lang="en-GB" dirty="0"/>
          </a:p>
        </p:txBody>
      </p:sp>
      <p:sp>
        <p:nvSpPr>
          <p:cNvPr id="7" name="Tijdelijke aanduiding voor tekst 23">
            <a:extLst>
              <a:ext uri="{FF2B5EF4-FFF2-40B4-BE49-F238E27FC236}">
                <a16:creationId xmlns:a16="http://schemas.microsoft.com/office/drawing/2014/main" id="{274B2596-0B01-450B-9031-A0AAE106DE4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44296" y="2400299"/>
            <a:ext cx="4768850" cy="3782690"/>
          </a:xfrm>
        </p:spPr>
        <p:txBody>
          <a:bodyPr>
            <a:normAutofit/>
          </a:bodyPr>
          <a:lstStyle>
            <a:lvl1pPr marL="0" indent="0">
              <a:spcBef>
                <a:spcPts val="750"/>
              </a:spcBef>
              <a:buFont typeface="Arial" panose="020B0604020202020204" pitchFamily="34" charset="0"/>
              <a:buNone/>
              <a:defRPr sz="18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nl-NL" dirty="0"/>
              <a:t>Voorbeeldtekst</a:t>
            </a:r>
            <a:endParaRPr lang="en-GB" dirty="0"/>
          </a:p>
        </p:txBody>
      </p:sp>
      <p:sp>
        <p:nvSpPr>
          <p:cNvPr id="10" name="Tijdelijke aanduiding voor tekst 23">
            <a:extLst>
              <a:ext uri="{FF2B5EF4-FFF2-40B4-BE49-F238E27FC236}">
                <a16:creationId xmlns:a16="http://schemas.microsoft.com/office/drawing/2014/main" id="{C5DDD57A-0F26-40D8-BFAE-22505B8183C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584950" y="2400299"/>
            <a:ext cx="4768850" cy="3782690"/>
          </a:xfrm>
        </p:spPr>
        <p:txBody>
          <a:bodyPr>
            <a:normAutofit/>
          </a:bodyPr>
          <a:lstStyle>
            <a:lvl1pPr marL="0" indent="0">
              <a:spcBef>
                <a:spcPts val="750"/>
              </a:spcBef>
              <a:buFont typeface="Arial" panose="020B0604020202020204" pitchFamily="34" charset="0"/>
              <a:buNone/>
              <a:defRPr sz="18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nl-NL" dirty="0"/>
              <a:t>Voorbeeldtekst</a:t>
            </a:r>
            <a:endParaRPr lang="en-GB" dirty="0"/>
          </a:p>
        </p:txBody>
      </p:sp>
      <p:sp>
        <p:nvSpPr>
          <p:cNvPr id="2" name="Tijdelijke aanduiding voor dianummer 1">
            <a:extLst>
              <a:ext uri="{FF2B5EF4-FFF2-40B4-BE49-F238E27FC236}">
                <a16:creationId xmlns:a16="http://schemas.microsoft.com/office/drawing/2014/main" id="{9A222DC1-AFF5-5741-B0FD-02B733B1F167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320A74A-F923-FC46-9D5D-0965227146E6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80689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(Zwarte Achtergro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hoek">
            <a:extLst>
              <a:ext uri="{FF2B5EF4-FFF2-40B4-BE49-F238E27FC236}">
                <a16:creationId xmlns:a16="http://schemas.microsoft.com/office/drawing/2014/main" id="{7879249E-A50C-45DE-96B7-F06C153223BF}"/>
              </a:ext>
            </a:extLst>
          </p:cNvPr>
          <p:cNvSpPr/>
          <p:nvPr/>
        </p:nvSpPr>
        <p:spPr>
          <a:xfrm>
            <a:off x="3378200" y="544415"/>
            <a:ext cx="5435600" cy="5742086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600"/>
          </a:p>
        </p:txBody>
      </p:sp>
      <p:pic>
        <p:nvPicPr>
          <p:cNvPr id="9" name="Afbeelding 2">
            <a:extLst>
              <a:ext uri="{FF2B5EF4-FFF2-40B4-BE49-F238E27FC236}">
                <a16:creationId xmlns:a16="http://schemas.microsoft.com/office/drawing/2014/main" id="{C90DC811-97A5-4EDB-A364-F004C34F4A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8424" y="380274"/>
            <a:ext cx="316524" cy="264378"/>
          </a:xfrm>
          <a:prstGeom prst="rect">
            <a:avLst/>
          </a:prstGeom>
        </p:spPr>
      </p:pic>
      <p:sp>
        <p:nvSpPr>
          <p:cNvPr id="11" name="Titel 10">
            <a:extLst>
              <a:ext uri="{FF2B5EF4-FFF2-40B4-BE49-F238E27FC236}">
                <a16:creationId xmlns:a16="http://schemas.microsoft.com/office/drawing/2014/main" id="{1FDDF9DF-A68B-4D5B-A047-4D2F41CAFA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08425" y="1354361"/>
            <a:ext cx="4775151" cy="4149279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450" b="1">
                <a:solidFill>
                  <a:schemeClr val="bg1"/>
                </a:solidFill>
              </a:defRPr>
            </a:lvl1pPr>
          </a:lstStyle>
          <a:p>
            <a:r>
              <a:rPr lang="nl-NL" sz="3450" b="1" dirty="0"/>
              <a:t>‘Quote’</a:t>
            </a:r>
            <a:endParaRPr lang="en-GB" dirty="0"/>
          </a:p>
        </p:txBody>
      </p:sp>
      <p:sp>
        <p:nvSpPr>
          <p:cNvPr id="13" name="Tijdelijke aanduiding voor tekst 12">
            <a:extLst>
              <a:ext uri="{FF2B5EF4-FFF2-40B4-BE49-F238E27FC236}">
                <a16:creationId xmlns:a16="http://schemas.microsoft.com/office/drawing/2014/main" id="{57D2A8AE-2D31-490B-9B2F-0BCA2DD1CDE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08424" y="5628183"/>
            <a:ext cx="4775151" cy="571450"/>
          </a:xfrm>
        </p:spPr>
        <p:txBody>
          <a:bodyPr anchor="ctr">
            <a:normAutofit/>
          </a:bodyPr>
          <a:lstStyle>
            <a:lvl1pPr marL="0" indent="0">
              <a:buNone/>
              <a:defRPr sz="26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NAAM</a:t>
            </a:r>
            <a:endParaRPr lang="en-GB" dirty="0"/>
          </a:p>
        </p:txBody>
      </p:sp>
      <p:sp>
        <p:nvSpPr>
          <p:cNvPr id="2" name="Tijdelijke aanduiding voor dianummer 1">
            <a:extLst>
              <a:ext uri="{FF2B5EF4-FFF2-40B4-BE49-F238E27FC236}">
                <a16:creationId xmlns:a16="http://schemas.microsoft.com/office/drawing/2014/main" id="{ED1839C5-3860-914C-95B5-BAE7FAE789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20A74A-F923-FC46-9D5D-0965227146E6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74990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38268BCB-36EE-4F6D-A352-B00B9ED15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STIJL AAN TE PASSEN</a:t>
            </a:r>
            <a:endParaRPr lang="en-GB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243F09E-6E46-4B73-8800-8C4A93D4E8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en-GB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893AAD6B-53D4-4BD5-8261-9B43AABD5C3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6126" y="6199632"/>
            <a:ext cx="1563643" cy="677499"/>
          </a:xfrm>
          <a:prstGeom prst="rect">
            <a:avLst/>
          </a:prstGeom>
        </p:spPr>
      </p:pic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8911E48-10CB-DA4F-9B08-F1DD218FC3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581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320A74A-F923-FC46-9D5D-0965227146E6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3530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hf hdr="0" ft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lang="nl-NL" sz="3450" kern="1200" dirty="0">
          <a:solidFill>
            <a:srgbClr val="E50856"/>
          </a:solidFill>
          <a:latin typeface="Avenir Next Condensed"/>
          <a:ea typeface="+mj-ea"/>
          <a:cs typeface="Arial" panose="020B0604020202020204" pitchFamily="34" charset="0"/>
        </a:defRPr>
      </a:lvl1pPr>
    </p:titleStyle>
    <p:bodyStyle>
      <a:lvl1pPr marL="180000" indent="-114300" algn="l" defTabSz="457200" rtl="0" eaLnBrk="1" latinLnBrk="0" hangingPunct="1">
        <a:lnSpc>
          <a:spcPct val="8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360000" indent="-114300" algn="l" defTabSz="457200" rtl="0" eaLnBrk="1" latinLnBrk="0" hangingPunct="1">
        <a:lnSpc>
          <a:spcPct val="80000"/>
        </a:lnSpc>
        <a:spcBef>
          <a:spcPts val="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540000" indent="-114300" algn="l" defTabSz="457200" rtl="0" eaLnBrk="1" latinLnBrk="0" hangingPunct="1">
        <a:lnSpc>
          <a:spcPct val="80000"/>
        </a:lnSpc>
        <a:spcBef>
          <a:spcPts val="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810000" indent="-114300" algn="l" defTabSz="457200" rtl="0" eaLnBrk="1" latinLnBrk="0" hangingPunct="1">
        <a:lnSpc>
          <a:spcPct val="80000"/>
        </a:lnSpc>
        <a:spcBef>
          <a:spcPts val="25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035000" indent="-114300" algn="l" defTabSz="457200" rtl="0" eaLnBrk="1" latinLnBrk="0" hangingPunct="1">
        <a:lnSpc>
          <a:spcPct val="80000"/>
        </a:lnSpc>
        <a:spcBef>
          <a:spcPts val="25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2573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7145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9431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30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han.onderwijsonline.nl/manage/content/lessonfile/pNWXOb8y/eyJpdiI6IkVNUlhxclpiY0Y1STlBT3VBb3pUdkE9PSIsInZhbHVlIjoiRVZEczNidlEzblBsVCtxdkMwODEzbXRCMG1iZk5ZWVp6SE5XV3g4RncreHgyUUlrdHFrOFVxbTZWNzYvOUlSRCs4UGNUNkJCN2dqakE4aXU4VTZSOGc9PSIsIm1hYyI6Ijk3NTQzNDE0NzY4ZWNkMzc2NTk3NmJlNzYyMTRiYjM5NTg3NTQyZmQ1ZmEzNDk3NzY0MTc4MzY2MjA5YzU2ZWIiLCJ0YWciOiIifQ==" TargetMode="External"/><Relationship Id="rId7" Type="http://schemas.openxmlformats.org/officeDocument/2006/relationships/hyperlink" Target="https://han.onderwijsonline.nl/manage/content/lessonfile/pNWXOb8y/eyJpdiI6IlF2RW5WSUI3d3ZjYk5jcUljaFJIVVE9PSIsInZhbHVlIjoiK0hWNDhVTmJWVnBLSHRKVFpXR1FSWmtuR2tTM1B4MnVSWTBZajdhQTZZeXEwVXg1WEljVmlSOWVWR2EycE9HbiIsIm1hYyI6IjkyZThjZGIyOWUxNDQyMjEyOTU2Mjg4NWRjYmYwYzVkOTRkMGRjZTcwN2M0NGUwYzY0ZGFhMGM1YTcyN2E5ZWYiLCJ0YWciOiIifQ==" TargetMode="External"/><Relationship Id="rId2" Type="http://schemas.openxmlformats.org/officeDocument/2006/relationships/hyperlink" Target="https://han.onderwijsonline.nl/manage/content/lessonfile/pNWXOb8y/eyJpdiI6IjhISmg4ZTVsZHdWTCtsOWd1SDk5SEE9PSIsInZhbHVlIjoiNTQ2b3hiWE1HSDVHVHV2UTNRRnFKM0RXM3JTc043dnBuS2RNcUVoQi85WnBhYU5hMHhjcysvMkx2TzdGVThnQmoxQWV4NG1XTDFpSVdLM1E5UkZVSXc9PSIsIm1hYyI6IjFjNzgzZmQ4YmNlY2U3Mzk5ZTlhN2Y4YjIxMDkzZWJmM2M1Y2E5ZDMwMTZhMDA2NGJiMWQ1YTMzMjczYjQ3Y2IiLCJ0YWciOiIifQ==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han.onderwijsonline.nl/manage/content/lessonfile/pNWXOb8y/eyJpdiI6IlVBcWRpRGpvZk1NVGVKQlhCcjVBZVE9PSIsInZhbHVlIjoiUFliTDVkQVNYcUxBRTl0bVlmTGFFcGloNzJ4ZG9RVDlwNGlpbWFEQkpKWT0iLCJtYWMiOiI4MTg4NWRiNDllNDU0OGJkY2ExNjk0YTUzNWI3Y2NiMTAzYjRhMTNiNjgwMDMzMGE1NzdkZjI2YjVhNTM3NDcxIiwidGFnIjoiIn0=" TargetMode="External"/><Relationship Id="rId5" Type="http://schemas.openxmlformats.org/officeDocument/2006/relationships/hyperlink" Target="https://han.onderwijsonline.nl/manage/content/lessonfile/pNWXOb8y/eyJpdiI6InVaWnVZM0JNNis5UW1PSnRCVTliZUE9PSIsInZhbHVlIjoibTVSSkRkaGRJaStSK0Y5bnNBZUN6bUNBSlM5MVdkMCtLYm0zKzVDcGxqQWZaWmFKalZENnhLRGgrTHBNdG5EdnJwNU1NbG8xQWFjK0JCa000OUxoaHc9PSIsIm1hYyI6ImQ4OTZmOThiN2NmZWU3ZjRlNzhkOWNhMmQwODYzZDA5MWI0YWExOGMzM2ZiOTliMTI3Mjg1MGZmOTg5YzUwNjQiLCJ0YWciOiIifQ==" TargetMode="External"/><Relationship Id="rId4" Type="http://schemas.openxmlformats.org/officeDocument/2006/relationships/hyperlink" Target="https://han.onderwijsonline.nl/manage/content/lessonfile/pNWXOb8y/eyJpdiI6ImFHQlBGWmdGS1lycTVHOWFydEtVRlE9PSIsInZhbHVlIjoiUzdWSFovaXRKYnJiZlphdXROK1N2TEUxYnYvYjhwcXFpSExra3htMkhqWndjaTNveFhjUFI3Y2tTK0Vqd1FTT3p2dFY0VExWaUJhbFo2dDgyeG56Nnc9PSIsIm1hYyI6ImIwYzkwZDViOWRmY2E0YzI5YzZiNmIzYWJkNWIyNGM5NjgzM2RiNGFjN2Q3NzJiMTg3NjJkNjRiYWE5YzIyY2IiLCJ0YWciOiIifQ==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I0HBrcE_HOI&amp;list=RDCMUCl29F7TVJjdaGAiqF-rliFQ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Mbgtu6dz2_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1">
            <a:extLst>
              <a:ext uri="{FF2B5EF4-FFF2-40B4-BE49-F238E27FC236}">
                <a16:creationId xmlns:a16="http://schemas.microsoft.com/office/drawing/2014/main" id="{A6F4086D-8E35-9949-A705-F315D37B33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89000" y="4377128"/>
            <a:ext cx="10414000" cy="1828800"/>
          </a:xfrm>
        </p:spPr>
        <p:txBody>
          <a:bodyPr/>
          <a:lstStyle/>
          <a:p>
            <a:br>
              <a:rPr lang="nl-NL" sz="3200" dirty="0"/>
            </a:br>
            <a:r>
              <a:rPr lang="en-US" sz="3200" dirty="0"/>
              <a:t>“Software architecture is the set of design decisions which, if made incorrectly, may cause your project to be cancelled.”</a:t>
            </a:r>
          </a:p>
          <a:p>
            <a:r>
              <a:rPr lang="en-US" sz="3200" dirty="0"/>
              <a:t>― Eoin Woods</a:t>
            </a:r>
            <a:br>
              <a:rPr lang="nl-NL" dirty="0"/>
            </a:br>
            <a:endParaRPr lang="nl-NL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D34787BE-1C78-C545-ACE5-1CDD0CBBD2F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nl-NL" dirty="0"/>
              <a:t>Academy Engineering </a:t>
            </a:r>
            <a:r>
              <a:rPr lang="nl-NL" dirty="0" err="1"/>
              <a:t>and</a:t>
            </a:r>
            <a:r>
              <a:rPr lang="nl-NL" dirty="0"/>
              <a:t> Automotive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99D46D53-BBFE-574B-BA56-46BA58A8F6D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nl-NL" dirty="0"/>
              <a:t>ISE2-LAB</a:t>
            </a:r>
            <a:br>
              <a:rPr lang="nl-NL" dirty="0"/>
            </a:br>
            <a:r>
              <a:rPr lang="nl-NL" dirty="0"/>
              <a:t>Software Architectuur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CC8E9799-FE23-1E40-998F-ADFF2DF8F43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320A74A-F923-FC46-9D5D-0965227146E6}" type="slidenum">
              <a:rPr lang="nl-NL" smtClean="0"/>
              <a:pPr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025567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903CFE1E-A043-4219-B8A5-A87A897E7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Week</a:t>
            </a:r>
          </a:p>
        </p:txBody>
      </p:sp>
      <p:sp>
        <p:nvSpPr>
          <p:cNvPr id="9" name="Tijdelijke aanduiding voor tekst 8">
            <a:extLst>
              <a:ext uri="{FF2B5EF4-FFF2-40B4-BE49-F238E27FC236}">
                <a16:creationId xmlns:a16="http://schemas.microsoft.com/office/drawing/2014/main" id="{BD7A3DA6-9B10-4BF3-A71C-3FF427F7195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Samenstelling Teams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Definitieve keuze van de machine die u gaat simuleren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Functiespecificaties beschreven in een productdocument (eerste concept gereed)</a:t>
            </a:r>
            <a:endParaRPr lang="en-US" dirty="0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53D983A5-6533-9743-8A1C-A08CD853689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320A74A-F923-FC46-9D5D-0965227146E6}" type="slidenum">
              <a:rPr lang="nl-NL" smtClean="0"/>
              <a:pPr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448634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2B01B6-7AA3-CB49-9F4A-4F4B416E9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“Software architecture is the set of design decisions which, if made incorrectly, may cause your project to be cancelled.”</a:t>
            </a:r>
            <a:br>
              <a:rPr lang="en-US" dirty="0"/>
            </a:br>
            <a:endParaRPr lang="nl-NL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E8209B53-6AE0-BE45-A5BF-7C9998A52DA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― Eoin Woods</a:t>
            </a:r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B9C3222-4663-F540-9478-858C3D43D1B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20A74A-F923-FC46-9D5D-0965227146E6}" type="slidenum">
              <a:rPr lang="nl-NL" smtClean="0"/>
              <a:pPr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16205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AE4BD6-6C2E-4143-B1E7-6B1E7FF53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Programma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D500025-A139-1A45-8E7A-988B2467D91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Planning ISE-2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Leeruitkomsten en resultaat van deze course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Modeleren van de besturing van een apparaat</a:t>
            </a:r>
            <a:br>
              <a:rPr lang="nl-NL" dirty="0"/>
            </a:br>
            <a:endParaRPr lang="nl-NL" dirty="0"/>
          </a:p>
          <a:p>
            <a:pPr marL="702900" lvl="1" indent="-342900"/>
            <a:r>
              <a:rPr lang="nl-NL" sz="2000" dirty="0"/>
              <a:t>Finite State Machine</a:t>
            </a:r>
          </a:p>
          <a:p>
            <a:pPr marL="702900" lvl="1" indent="-342900"/>
            <a:r>
              <a:rPr lang="nl-NL" sz="2000" dirty="0"/>
              <a:t>Hardware Abstractie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De Opdracht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05ED01CD-41EA-1849-9A95-504E6092179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320A74A-F923-FC46-9D5D-0965227146E6}" type="slidenum">
              <a:rPr lang="nl-NL" smtClean="0"/>
              <a:pPr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13365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E7768-FC77-4837-B621-10B0E8FD9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Leeruitkomsten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 Wat ga je </a:t>
            </a:r>
            <a:r>
              <a:rPr lang="en-US" dirty="0" err="1">
                <a:sym typeface="Wingdings" panose="05000000000000000000" pitchFamily="2" charset="2"/>
              </a:rPr>
              <a:t>leren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deze</a:t>
            </a:r>
            <a:r>
              <a:rPr lang="en-US" dirty="0">
                <a:sym typeface="Wingdings" panose="05000000000000000000" pitchFamily="2" charset="2"/>
              </a:rPr>
              <a:t> course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9E1D4A-4915-4917-8E67-3D0DBED68AB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Je kunt van een eenvoudig apparaat het vereiste toestandsgedrag analyseren.</a:t>
            </a:r>
            <a:br>
              <a:rPr lang="nl-NL" dirty="0"/>
            </a:br>
            <a:endParaRPr lang="nl-NL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Op basis van een gegeven gelaagde programma-architectuur kun je de besturing ontwerpen, implementeren en documenteren.</a:t>
            </a:r>
            <a:br>
              <a:rPr lang="nl-NL" dirty="0"/>
            </a:br>
            <a:endParaRPr lang="nl-NL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De programma-architectuur bestaat uit:</a:t>
            </a:r>
            <a:br>
              <a:rPr lang="nl-NL" dirty="0"/>
            </a:br>
            <a:endParaRPr lang="nl-NL" dirty="0"/>
          </a:p>
          <a:p>
            <a:pPr marL="702900" lvl="1" indent="-342900"/>
            <a:r>
              <a:rPr lang="nl-NL" sz="2000" dirty="0"/>
              <a:t>Hardware Abstraction Layer (HAL),</a:t>
            </a:r>
          </a:p>
          <a:p>
            <a:pPr marL="702900" lvl="1" indent="-342900"/>
            <a:r>
              <a:rPr lang="nl-NL" sz="2000" dirty="0"/>
              <a:t>System Functions Layer,</a:t>
            </a:r>
          </a:p>
          <a:p>
            <a:pPr marL="702900" lvl="1" indent="-342900"/>
            <a:r>
              <a:rPr lang="nl-NL" sz="2000" dirty="0"/>
              <a:t>Finite State Machine Layer,</a:t>
            </a:r>
          </a:p>
          <a:p>
            <a:pPr marL="702900" lvl="1" indent="-342900"/>
            <a:r>
              <a:rPr lang="nl-NL" sz="2000" dirty="0"/>
              <a:t>User Interface.</a:t>
            </a:r>
            <a:br>
              <a:rPr lang="nl-NL" sz="2000" dirty="0"/>
            </a:br>
            <a:endParaRPr lang="nl-NL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De HAL simuleert in elementaire zin het apparaat zodat het programma parallel aan hardware kan worden ontwikkeld.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Je kunt hierbij gebruik maken van een statemachine die met behulp van de UML-state chart notation is beschreven.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E65A44-1912-440D-AAA0-E82B14A28EB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320A74A-F923-FC46-9D5D-0965227146E6}" type="slidenum">
              <a:rPr lang="nl-NL" smtClean="0"/>
              <a:pPr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29011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8A649-F1C4-480C-B61C-5EF47423B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Hoe </a:t>
            </a:r>
            <a:r>
              <a:rPr lang="en-US" dirty="0" err="1"/>
              <a:t>gaan</a:t>
            </a:r>
            <a:r>
              <a:rPr lang="en-US" dirty="0"/>
              <a:t> we </a:t>
            </a:r>
            <a:r>
              <a:rPr lang="en-US" dirty="0" err="1"/>
              <a:t>dat</a:t>
            </a:r>
            <a:r>
              <a:rPr lang="en-US" dirty="0"/>
              <a:t> </a:t>
            </a:r>
            <a:r>
              <a:rPr lang="en-US" dirty="0" err="1"/>
              <a:t>doen</a:t>
            </a:r>
            <a:r>
              <a:rPr lang="en-US" dirty="0"/>
              <a:t>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C9146B-D5B4-41CB-A741-EC060550586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nl-NL" dirty="0"/>
              <a:t>ISE-Software Architectuur gaat niet alleen over programmeren in C, je moet ook de implementatie van de besturing voor een machine </a:t>
            </a:r>
            <a:r>
              <a:rPr lang="nl-NL" b="1" i="1" dirty="0"/>
              <a:t>ontwerpen</a:t>
            </a:r>
            <a:r>
              <a:rPr lang="nl-NL" dirty="0"/>
              <a:t>, </a:t>
            </a:r>
            <a:r>
              <a:rPr lang="nl-NL" b="1" i="1" dirty="0"/>
              <a:t>ontwikkelen</a:t>
            </a:r>
            <a:r>
              <a:rPr lang="nl-NL" dirty="0"/>
              <a:t>, </a:t>
            </a:r>
            <a:r>
              <a:rPr lang="nl-NL" b="1" i="1" dirty="0"/>
              <a:t>testen</a:t>
            </a:r>
            <a:r>
              <a:rPr lang="nl-NL" dirty="0"/>
              <a:t> en </a:t>
            </a:r>
            <a:r>
              <a:rPr lang="nl-NL" b="1" i="1" dirty="0"/>
              <a:t>documenteren</a:t>
            </a:r>
            <a:r>
              <a:rPr lang="nl-NL" dirty="0"/>
              <a:t>.</a:t>
            </a:r>
          </a:p>
          <a:p>
            <a:endParaRPr lang="nl-NL" dirty="0"/>
          </a:p>
          <a:p>
            <a:r>
              <a:rPr lang="nl-NL" dirty="0"/>
              <a:t>De volgende producten moeten worden opgeleverd:</a:t>
            </a:r>
          </a:p>
          <a:p>
            <a:endParaRPr lang="nl-NL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	Functionele specificaties van het systeem of apparaat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	Technische specificaties van het apparaat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	Decomposities van het apparaat, Hardware Abstractie (HAL)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	Ontwerp van de besturing van het apparaat in een Finite State Machine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	Implementatie van de Finite State Machine en de HAL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	Productrapport</a:t>
            </a:r>
          </a:p>
          <a:p>
            <a:r>
              <a:rPr lang="nl-NL" dirty="0"/>
              <a:t>	</a:t>
            </a:r>
            <a:r>
              <a:rPr lang="nl-NL" dirty="0" err="1"/>
              <a:t>Assesment</a:t>
            </a:r>
            <a:r>
              <a:rPr lang="nl-NL" dirty="0"/>
              <a:t> (mondeling)</a:t>
            </a:r>
          </a:p>
          <a:p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4F87A2-19FF-4E1C-8A77-28E01E2950D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320A74A-F923-FC46-9D5D-0965227146E6}" type="slidenum">
              <a:rPr lang="nl-NL" smtClean="0"/>
              <a:pPr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9348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80AFCB-D534-C844-BD29-4E86773A4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Planning </a:t>
            </a:r>
            <a:r>
              <a:rPr lang="en-US" dirty="0" err="1"/>
              <a:t>Inleiding</a:t>
            </a:r>
            <a:r>
              <a:rPr lang="en-US" dirty="0"/>
              <a:t> Software Engineering Software Architecture</a:t>
            </a:r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99BF167A-7CA7-8942-B55D-E2D0901746A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320A74A-F923-FC46-9D5D-0965227146E6}" type="slidenum">
              <a:rPr lang="nl-NL" smtClean="0"/>
              <a:pPr/>
              <a:t>5</a:t>
            </a:fld>
            <a:endParaRPr lang="nl-NL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46E6CF4-C530-47F9-B392-74A18D8636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8810456"/>
              </p:ext>
            </p:extLst>
          </p:nvPr>
        </p:nvGraphicFramePr>
        <p:xfrm>
          <a:off x="699155" y="1399033"/>
          <a:ext cx="10793690" cy="5212080"/>
        </p:xfrm>
        <a:graphic>
          <a:graphicData uri="http://schemas.openxmlformats.org/drawingml/2006/table">
            <a:tbl>
              <a:tblPr/>
              <a:tblGrid>
                <a:gridCol w="2029429">
                  <a:extLst>
                    <a:ext uri="{9D8B030D-6E8A-4147-A177-3AD203B41FA5}">
                      <a16:colId xmlns:a16="http://schemas.microsoft.com/office/drawing/2014/main" val="696305073"/>
                    </a:ext>
                  </a:extLst>
                </a:gridCol>
                <a:gridCol w="8764261">
                  <a:extLst>
                    <a:ext uri="{9D8B030D-6E8A-4147-A177-3AD203B41FA5}">
                      <a16:colId xmlns:a16="http://schemas.microsoft.com/office/drawing/2014/main" val="367155136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nl-NL" sz="1400" dirty="0">
                          <a:effectLst/>
                        </a:rPr>
                        <a:t>Week 1</a:t>
                      </a:r>
                    </a:p>
                  </a:txBody>
                  <a:tcPr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1400" dirty="0">
                          <a:effectLst/>
                        </a:rPr>
                        <a:t>Introductie op het onderwerp en keuzes bespreken.</a:t>
                      </a:r>
                    </a:p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nl-NL" sz="1400" b="1" i="1" dirty="0">
                          <a:effectLst/>
                          <a:hlinkClick r:id="rId2"/>
                        </a:rPr>
                        <a:t>1. </a:t>
                      </a:r>
                      <a:r>
                        <a:rPr lang="nl-NL" sz="1400" b="1" i="1" dirty="0" err="1">
                          <a:effectLst/>
                          <a:hlinkClick r:id="rId2"/>
                        </a:rPr>
                        <a:t>Book</a:t>
                      </a:r>
                      <a:r>
                        <a:rPr lang="nl-NL" sz="1400" b="1" i="1" dirty="0">
                          <a:effectLst/>
                          <a:hlinkClick r:id="rId2"/>
                        </a:rPr>
                        <a:t> </a:t>
                      </a:r>
                      <a:r>
                        <a:rPr lang="nl-NL" sz="1400" b="1" i="1" dirty="0" err="1">
                          <a:effectLst/>
                          <a:hlinkClick r:id="rId2"/>
                        </a:rPr>
                        <a:t>IntroductionC</a:t>
                      </a:r>
                      <a:r>
                        <a:rPr lang="nl-NL" sz="1400" b="1" i="1" dirty="0">
                          <a:effectLst/>
                          <a:hlinkClick r:id="rId2"/>
                        </a:rPr>
                        <a:t> 2021-2022-v0.1.pdf</a:t>
                      </a:r>
                      <a:r>
                        <a:rPr lang="nl-NL" sz="1400" dirty="0">
                          <a:effectLst/>
                        </a:rPr>
                        <a:t> </a:t>
                      </a:r>
                      <a:r>
                        <a:rPr lang="nl-NL" sz="1400" b="1" i="1" dirty="0" err="1">
                          <a:effectLst/>
                        </a:rPr>
                        <a:t>chapter</a:t>
                      </a:r>
                      <a:r>
                        <a:rPr lang="nl-NL" sz="1400" b="1" i="1" dirty="0">
                          <a:effectLst/>
                        </a:rPr>
                        <a:t> 9)</a:t>
                      </a:r>
                      <a:endParaRPr lang="nl-NL" sz="1400" dirty="0">
                        <a:effectLst/>
                      </a:endParaRPr>
                    </a:p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nl-NL" sz="1400" b="1" i="1" dirty="0">
                          <a:effectLst/>
                          <a:hlinkClick r:id="rId3"/>
                        </a:rPr>
                        <a:t>2. UML Tutorial Finite State Machines.pdf</a:t>
                      </a:r>
                      <a:endParaRPr lang="nl-NL" sz="1400" dirty="0">
                        <a:effectLst/>
                      </a:endParaRPr>
                    </a:p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nl-NL" sz="1400" b="1" i="1" dirty="0">
                          <a:effectLst/>
                          <a:hlinkClick r:id="rId4"/>
                        </a:rPr>
                        <a:t>3. Studiegids C Programming Architectuur 4.1.pdf</a:t>
                      </a:r>
                      <a:endParaRPr lang="nl-NL" sz="1400" dirty="0">
                        <a:effectLst/>
                      </a:endParaRPr>
                    </a:p>
                    <a:p>
                      <a:pPr fontAlgn="t"/>
                      <a:r>
                        <a:rPr lang="nl-NL" sz="1400" b="1" i="1" dirty="0">
                          <a:effectLst/>
                        </a:rPr>
                        <a:t>Studenten presenteren hun plan:</a:t>
                      </a:r>
                      <a:endParaRPr lang="nl-NL" sz="1400" dirty="0">
                        <a:effectLst/>
                      </a:endParaRPr>
                    </a:p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nl-NL" sz="1400" i="1" dirty="0">
                          <a:effectLst/>
                        </a:rPr>
                        <a:t>Welk apparaat</a:t>
                      </a:r>
                      <a:endParaRPr lang="nl-NL" sz="1400" dirty="0">
                        <a:effectLst/>
                      </a:endParaRPr>
                    </a:p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nl-NL" sz="1400" i="1" dirty="0">
                          <a:effectLst/>
                        </a:rPr>
                        <a:t>Aanpak</a:t>
                      </a:r>
                      <a:endParaRPr lang="nl-NL" sz="1400" dirty="0">
                        <a:effectLst/>
                      </a:endParaRPr>
                    </a:p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nl-NL" sz="1400" i="1" dirty="0">
                          <a:effectLst/>
                        </a:rPr>
                        <a:t>Toelichting</a:t>
                      </a:r>
                      <a:br>
                        <a:rPr lang="nl-NL" sz="1400" i="1" dirty="0">
                          <a:effectLst/>
                        </a:rPr>
                      </a:br>
                      <a:endParaRPr lang="nl-NL" sz="1400" dirty="0">
                        <a:effectLst/>
                      </a:endParaRPr>
                    </a:p>
                    <a:p>
                      <a:pPr fontAlgn="t"/>
                      <a:r>
                        <a:rPr lang="nl-NL" sz="1400" dirty="0">
                          <a:effectLst/>
                        </a:rPr>
                        <a:t>Vastleggen teams en plannen</a:t>
                      </a:r>
                    </a:p>
                  </a:txBody>
                  <a:tcPr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13109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nl-NL" sz="1400">
                          <a:effectLst/>
                        </a:rPr>
                        <a:t>Week 2</a:t>
                      </a:r>
                    </a:p>
                  </a:txBody>
                  <a:tcPr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1400">
                          <a:effectLst/>
                        </a:rPr>
                        <a:t>Functionele specificaties beschreven in product document</a:t>
                      </a:r>
                    </a:p>
                  </a:txBody>
                  <a:tcPr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59509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nl-NL" sz="1400">
                          <a:effectLst/>
                        </a:rPr>
                        <a:t>Week 3</a:t>
                      </a:r>
                    </a:p>
                  </a:txBody>
                  <a:tcPr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1400">
                          <a:effectLst/>
                        </a:rPr>
                        <a:t>1</a:t>
                      </a:r>
                      <a:r>
                        <a:rPr lang="nl-NL" sz="1400" baseline="30000">
                          <a:effectLst/>
                        </a:rPr>
                        <a:t>e</a:t>
                      </a:r>
                      <a:r>
                        <a:rPr lang="nl-NL" sz="1400">
                          <a:effectLst/>
                        </a:rPr>
                        <a:t> versie Architectuur en State Chart</a:t>
                      </a:r>
                    </a:p>
                    <a:p>
                      <a:pPr fontAlgn="t"/>
                      <a:r>
                        <a:rPr lang="nl-NL" sz="1400" b="1" i="1">
                          <a:effectLst/>
                        </a:rPr>
                        <a:t>Werken aan de inleidende opdracht (zie hoofdstuk 5 studiegids)</a:t>
                      </a:r>
                      <a:endParaRPr lang="nl-NL" sz="1400"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95765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nl-NL" sz="1400">
                          <a:effectLst/>
                        </a:rPr>
                        <a:t>Week 4</a:t>
                      </a:r>
                    </a:p>
                  </a:txBody>
                  <a:tcPr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1400">
                          <a:effectLst/>
                        </a:rPr>
                        <a:t>Definitieve versie Architectuur en State Chart</a:t>
                      </a:r>
                    </a:p>
                  </a:txBody>
                  <a:tcPr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7111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nl-NL" sz="1400">
                          <a:effectLst/>
                        </a:rPr>
                        <a:t>Week 5</a:t>
                      </a:r>
                    </a:p>
                  </a:txBody>
                  <a:tcPr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1400">
                          <a:effectLst/>
                        </a:rPr>
                        <a:t>Implementatie in de software</a:t>
                      </a:r>
                    </a:p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nl-NL" sz="1400" b="1" i="1">
                          <a:effectLst/>
                          <a:hlinkClick r:id="rId5"/>
                        </a:rPr>
                        <a:t>4. Van State Chart naar FSM in het programma v0.1.pdf</a:t>
                      </a:r>
                      <a:endParaRPr lang="nl-NL" sz="1400">
                        <a:effectLst/>
                      </a:endParaRPr>
                    </a:p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nl-NL" sz="1400" b="1" i="1">
                          <a:effectLst/>
                          <a:hlinkClick r:id="rId6"/>
                        </a:rPr>
                        <a:t>FSM_Framework_0.2.zip</a:t>
                      </a:r>
                      <a:endParaRPr lang="nl-NL" sz="1400">
                        <a:effectLst/>
                      </a:endParaRPr>
                    </a:p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nl-NL" sz="1400" b="1" i="1">
                          <a:effectLst/>
                          <a:hlinkClick r:id="rId7"/>
                        </a:rPr>
                        <a:t>FSM_FrameworkModular-0.2.zip</a:t>
                      </a:r>
                      <a:endParaRPr lang="nl-NL" sz="1400"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4654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nl-NL" sz="1400">
                          <a:effectLst/>
                        </a:rPr>
                        <a:t>Week 6</a:t>
                      </a:r>
                    </a:p>
                  </a:txBody>
                  <a:tcPr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1400">
                          <a:effectLst/>
                        </a:rPr>
                        <a:t>Implementatie in de software</a:t>
                      </a:r>
                    </a:p>
                  </a:txBody>
                  <a:tcPr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1418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nl-NL" sz="1400">
                          <a:effectLst/>
                        </a:rPr>
                        <a:t>Week 7</a:t>
                      </a:r>
                    </a:p>
                  </a:txBody>
                  <a:tcPr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1400">
                          <a:effectLst/>
                        </a:rPr>
                        <a:t>Afronden en testen programma. Product rapport afronden</a:t>
                      </a:r>
                    </a:p>
                  </a:txBody>
                  <a:tcPr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3269768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fontAlgn="t"/>
                      <a:r>
                        <a:rPr lang="nl-NL" sz="1400" dirty="0">
                          <a:effectLst/>
                        </a:rPr>
                        <a:t>3</a:t>
                      </a:r>
                      <a:r>
                        <a:rPr lang="nl-NL" sz="1400" baseline="30000" dirty="0">
                          <a:effectLst/>
                        </a:rPr>
                        <a:t>e</a:t>
                      </a:r>
                      <a:r>
                        <a:rPr lang="nl-NL" sz="1400" dirty="0">
                          <a:effectLst/>
                        </a:rPr>
                        <a:t> week Januari 2022 Programma opleveren en </a:t>
                      </a:r>
                      <a:r>
                        <a:rPr lang="nl-NL" sz="1400" dirty="0" err="1">
                          <a:effectLst/>
                        </a:rPr>
                        <a:t>assesment</a:t>
                      </a:r>
                      <a:r>
                        <a:rPr lang="nl-NL" sz="1400" dirty="0">
                          <a:effectLst/>
                        </a:rPr>
                        <a:t>.</a:t>
                      </a:r>
                    </a:p>
                  </a:txBody>
                  <a:tcPr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07257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0937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47533A-C04D-4B4C-A2BE-E9978E0BC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A19E28C-446B-40DD-A469-0BA59C07199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44296" y="1534788"/>
            <a:ext cx="10509504" cy="4648200"/>
          </a:xfrm>
        </p:spPr>
        <p:txBody>
          <a:bodyPr/>
          <a:lstStyle/>
          <a:p>
            <a:pPr algn="l"/>
            <a:r>
              <a:rPr lang="nl-NL" b="0" i="0" dirty="0">
                <a:solidFill>
                  <a:srgbClr val="57595B"/>
                </a:solidFill>
                <a:effectLst/>
                <a:latin typeface="Open Sans" panose="020B0606030504020204" pitchFamily="34" charset="0"/>
              </a:rPr>
              <a:t>Bereid je voor, de lessen zijn gebaseerd op jouw vragen!</a:t>
            </a:r>
          </a:p>
          <a:p>
            <a:pPr algn="l"/>
            <a:endParaRPr lang="nl-NL" b="0" i="0" dirty="0">
              <a:solidFill>
                <a:srgbClr val="57595B"/>
              </a:solidFill>
              <a:effectLst/>
              <a:latin typeface="Open Sans" panose="020B0606030504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nl-NL" b="0" i="0" dirty="0">
                <a:solidFill>
                  <a:srgbClr val="57595B"/>
                </a:solidFill>
                <a:effectLst/>
                <a:latin typeface="Open Sans" panose="020B0606030504020204" pitchFamily="34" charset="0"/>
              </a:rPr>
              <a:t>Alleen de eerste les is er veel theorie en toelichting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nl-NL" b="0" i="0" dirty="0">
                <a:solidFill>
                  <a:srgbClr val="57595B"/>
                </a:solidFill>
                <a:effectLst/>
                <a:latin typeface="Open Sans" panose="020B0606030504020204" pitchFamily="34" charset="0"/>
              </a:rPr>
              <a:t>Tijdens de cursus werk je aan het project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nl-NL" b="0" i="0" dirty="0">
                <a:solidFill>
                  <a:srgbClr val="57595B"/>
                </a:solidFill>
                <a:effectLst/>
                <a:latin typeface="Open Sans" panose="020B0606030504020204" pitchFamily="34" charset="0"/>
              </a:rPr>
              <a:t>Stel vragen over de codevoorbeelden, statusmachines en opdrachten.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nl-NL" b="0" i="0" dirty="0">
                <a:solidFill>
                  <a:srgbClr val="57595B"/>
                </a:solidFill>
                <a:effectLst/>
                <a:latin typeface="Open Sans" panose="020B0606030504020204" pitchFamily="34" charset="0"/>
              </a:rPr>
              <a:t>Besteed aandacht aan het gebruik van QtCreator, </a:t>
            </a:r>
            <a:r>
              <a:rPr lang="nl-NL" b="0" i="0" dirty="0" err="1">
                <a:solidFill>
                  <a:srgbClr val="57595B"/>
                </a:solidFill>
                <a:effectLst/>
                <a:latin typeface="Open Sans" panose="020B0606030504020204" pitchFamily="34" charset="0"/>
              </a:rPr>
              <a:t>debugging</a:t>
            </a:r>
            <a:r>
              <a:rPr lang="nl-NL" b="0" i="0" dirty="0">
                <a:solidFill>
                  <a:srgbClr val="57595B"/>
                </a:solidFill>
                <a:effectLst/>
                <a:latin typeface="Open Sans" panose="020B0606030504020204" pitchFamily="34" charset="0"/>
              </a:rPr>
              <a:t>, software-engineering, codekwaliteit.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nl-NL" dirty="0">
              <a:solidFill>
                <a:srgbClr val="57595B"/>
              </a:solidFill>
              <a:latin typeface="Open Sans" panose="020B0606030504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nl-NL" dirty="0">
              <a:solidFill>
                <a:srgbClr val="57595B"/>
              </a:solidFill>
              <a:latin typeface="Open Sans" panose="020B0606030504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nl-NL" dirty="0"/>
              <a:t>Houd er rekening mee dat de twee contacturen per week lang niet voldoende zijn om de opdracht bij ISE-Software Architectuur succesvol af te ronden.</a:t>
            </a:r>
            <a:endParaRPr lang="nl-NL" dirty="0">
              <a:solidFill>
                <a:srgbClr val="57595B"/>
              </a:solidFill>
              <a:latin typeface="Open Sans" panose="020B0606030504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nl-NL" dirty="0">
              <a:solidFill>
                <a:srgbClr val="57595B"/>
              </a:solidFill>
              <a:latin typeface="Open Sans" panose="020B0606030504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57595B"/>
              </a:solidFill>
              <a:effectLst/>
              <a:latin typeface="Open Sans" panose="020B0606030504020204" pitchFamily="34" charset="0"/>
            </a:endParaRP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459C133D-BB4B-4EB9-BE3E-E13CF85F9CA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320A74A-F923-FC46-9D5D-0965227146E6}" type="slidenum">
              <a:rPr lang="nl-NL" smtClean="0"/>
              <a:pPr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31124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7441C367-3B13-48F3-A9B4-BBF375AEC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Finite state machines</a:t>
            </a:r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8535C80B-0FE9-4B76-B36E-8C0387F0410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Het </a:t>
            </a:r>
            <a:r>
              <a:rPr lang="en-US" dirty="0" err="1"/>
              <a:t>ontwerpen</a:t>
            </a:r>
            <a:r>
              <a:rPr lang="en-US" dirty="0"/>
              <a:t> van de </a:t>
            </a:r>
            <a:r>
              <a:rPr lang="en-US" dirty="0" err="1"/>
              <a:t>besturing</a:t>
            </a:r>
            <a:r>
              <a:rPr lang="en-US" dirty="0"/>
              <a:t> van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systeem</a:t>
            </a:r>
            <a:r>
              <a:rPr lang="en-US" dirty="0"/>
              <a:t> of </a:t>
            </a:r>
            <a:r>
              <a:rPr lang="en-US" dirty="0" err="1"/>
              <a:t>apparaat</a:t>
            </a:r>
            <a:r>
              <a:rPr lang="en-US" dirty="0"/>
              <a:t> op basis van </a:t>
            </a:r>
            <a:r>
              <a:rPr lang="en-US" dirty="0" err="1"/>
              <a:t>een</a:t>
            </a:r>
            <a:r>
              <a:rPr lang="en-US" dirty="0"/>
              <a:t> Finite State Machine, </a:t>
            </a:r>
            <a:r>
              <a:rPr lang="en-US" dirty="0" err="1"/>
              <a:t>een</a:t>
            </a:r>
            <a:r>
              <a:rPr lang="en-US" dirty="0"/>
              <a:t> status machine.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hlinkClick r:id="rId2"/>
              </a:rPr>
              <a:t>https://www.youtube.com/watch?v=I0HBrcE_HOI&amp;list=RDCMUCl29F7TVJjdaGAiqF-rliFQ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B2661F64-DFBA-CC43-A427-2021F17EE2A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320A74A-F923-FC46-9D5D-0965227146E6}" type="slidenum">
              <a:rPr lang="nl-NL" smtClean="0"/>
              <a:pPr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4929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FB829B-1283-4C7F-ACB9-03AFDC9DB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a Finite State Machine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604EB50-04A5-4C4C-AC32-0939BC7198B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Modeling a system with states and events.</a:t>
            </a:r>
          </a:p>
          <a:p>
            <a:endParaRPr lang="en-US" dirty="0"/>
          </a:p>
          <a:p>
            <a:r>
              <a:rPr lang="en-US" dirty="0"/>
              <a:t>An FSM starts with an initial state</a:t>
            </a:r>
          </a:p>
          <a:p>
            <a:endParaRPr lang="en-US" dirty="0"/>
          </a:p>
          <a:p>
            <a:r>
              <a:rPr lang="en-US" dirty="0"/>
              <a:t>An event provides a transition from a certain status to a new status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hlinkClick r:id="rId3"/>
              </a:rPr>
              <a:t>https://youtu.be/Mbgtu6dz2_g</a:t>
            </a:r>
            <a:endParaRPr lang="en-US" dirty="0"/>
          </a:p>
          <a:p>
            <a:endParaRPr lang="en-US" dirty="0"/>
          </a:p>
          <a:p>
            <a:r>
              <a:rPr lang="en-US" dirty="0"/>
              <a:t>In our software, a demonstration:</a:t>
            </a:r>
          </a:p>
          <a:p>
            <a:r>
              <a:rPr lang="en-US" dirty="0"/>
              <a:t>FSM_Framework_0.2 ()</a:t>
            </a:r>
          </a:p>
          <a:p>
            <a:endParaRPr lang="en-US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7A32321-6135-4BA7-8EA0-52E66D0D164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320A74A-F923-FC46-9D5D-0965227146E6}" type="slidenum">
              <a:rPr lang="nl-NL" smtClean="0"/>
              <a:pPr/>
              <a:t>8</a:t>
            </a:fld>
            <a:endParaRPr lang="nl-NL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A049BC6-4605-49A6-A6ED-25F057650E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7656" y="1534788"/>
            <a:ext cx="2495205" cy="4430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245EFF32-7D45-40F2-B5D7-6BC101F72AEA}"/>
              </a:ext>
            </a:extLst>
          </p:cNvPr>
          <p:cNvSpPr/>
          <p:nvPr/>
        </p:nvSpPr>
        <p:spPr>
          <a:xfrm rot="1993449">
            <a:off x="7384359" y="888622"/>
            <a:ext cx="1879648" cy="4053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Initial state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48590813-55A0-402D-9FF6-5F115BD3AB76}"/>
              </a:ext>
            </a:extLst>
          </p:cNvPr>
          <p:cNvSpPr/>
          <p:nvPr/>
        </p:nvSpPr>
        <p:spPr>
          <a:xfrm rot="1993449">
            <a:off x="7207832" y="1789928"/>
            <a:ext cx="1879648" cy="4053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Transition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BAA4B14F-3B62-41A8-94BD-EA0957EA3CDD}"/>
              </a:ext>
            </a:extLst>
          </p:cNvPr>
          <p:cNvSpPr/>
          <p:nvPr/>
        </p:nvSpPr>
        <p:spPr>
          <a:xfrm rot="1993449">
            <a:off x="6950663" y="3007208"/>
            <a:ext cx="1879648" cy="4053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Event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2FA0201D-8B8A-4098-88E7-243958788634}"/>
              </a:ext>
            </a:extLst>
          </p:cNvPr>
          <p:cNvSpPr/>
          <p:nvPr/>
        </p:nvSpPr>
        <p:spPr>
          <a:xfrm rot="1993449">
            <a:off x="6727915" y="4675698"/>
            <a:ext cx="1879648" cy="4053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New state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ED7BF0A9-89C6-446C-935F-9FD45641F914}"/>
              </a:ext>
            </a:extLst>
          </p:cNvPr>
          <p:cNvSpPr/>
          <p:nvPr/>
        </p:nvSpPr>
        <p:spPr>
          <a:xfrm rot="1993449">
            <a:off x="6487115" y="3547550"/>
            <a:ext cx="1879648" cy="4053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Transition</a:t>
            </a:r>
          </a:p>
        </p:txBody>
      </p:sp>
    </p:spTree>
    <p:extLst>
      <p:ext uri="{BB962C8B-B14F-4D97-AF65-F5344CB8AC3E}">
        <p14:creationId xmlns:p14="http://schemas.microsoft.com/office/powerpoint/2010/main" val="1138460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E5462A-E7E4-4361-AE4C-98E2E4BDA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Abstraction Layer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C7F7B0B7-FAB5-42A4-8884-B4F3C6080A4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Decoupling Hardware in your design</a:t>
            </a:r>
          </a:p>
          <a:p>
            <a:endParaRPr lang="en-US" dirty="0"/>
          </a:p>
          <a:p>
            <a:r>
              <a:rPr lang="en-US" dirty="0"/>
              <a:t>Simulations of the Hardware</a:t>
            </a:r>
          </a:p>
          <a:p>
            <a:endParaRPr lang="en-US" dirty="0"/>
          </a:p>
          <a:p>
            <a:r>
              <a:rPr lang="en-US" dirty="0"/>
              <a:t>Testing your </a:t>
            </a:r>
            <a:r>
              <a:rPr lang="en-US" dirty="0" err="1"/>
              <a:t>Finitie</a:t>
            </a:r>
            <a:r>
              <a:rPr lang="en-US" dirty="0"/>
              <a:t> State Machine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D668F6A6-3A82-4ACA-846C-7EC6829B584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320A74A-F923-FC46-9D5D-0965227146E6}" type="slidenum">
              <a:rPr lang="nl-NL" smtClean="0"/>
              <a:pPr/>
              <a:t>9</a:t>
            </a:fld>
            <a:endParaRPr lang="nl-NL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D688CFA1-7AFA-4DF6-BBD0-8645557390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9467" y="524908"/>
            <a:ext cx="4281040" cy="5296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589192"/>
      </p:ext>
    </p:extLst>
  </p:cSld>
  <p:clrMapOvr>
    <a:masterClrMapping/>
  </p:clrMapOvr>
</p:sld>
</file>

<file path=ppt/theme/theme1.xml><?xml version="1.0" encoding="utf-8"?>
<a:theme xmlns:a="http://schemas.openxmlformats.org/drawingml/2006/main" name="A breed wi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eed_wit_v4_dianummering" id="{E5422825-0A95-3149-8198-346A276FFB81}" vid="{3059528F-ECD8-9E4A-B406-0AE3A92F6511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breed_wit_met_dianummering</Template>
  <TotalTime>0</TotalTime>
  <Words>736</Words>
  <Application>Microsoft Office PowerPoint</Application>
  <PresentationFormat>Widescreen</PresentationFormat>
  <Paragraphs>141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Avenir Next Condensed</vt:lpstr>
      <vt:lpstr>Calibri</vt:lpstr>
      <vt:lpstr>Open Sans</vt:lpstr>
      <vt:lpstr>A breed wit</vt:lpstr>
      <vt:lpstr>PowerPoint Presentation</vt:lpstr>
      <vt:lpstr>Programma</vt:lpstr>
      <vt:lpstr>Leeruitkomsten  Wat ga je leren deze course</vt:lpstr>
      <vt:lpstr>Hoe gaan we dat doen?</vt:lpstr>
      <vt:lpstr>Planning Inleiding Software Engineering Software Architecture</vt:lpstr>
      <vt:lpstr>Lessen</vt:lpstr>
      <vt:lpstr>Finite state machines</vt:lpstr>
      <vt:lpstr>About a Finite State Machine</vt:lpstr>
      <vt:lpstr>Hardware Abstraction Layer</vt:lpstr>
      <vt:lpstr>Next Week</vt:lpstr>
      <vt:lpstr>“Software architecture is the set of design decisions which, if made incorrectly, may cause your project to be cancelled.”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John van den Hooven</dc:creator>
  <cp:lastModifiedBy>John van den Hooven</cp:lastModifiedBy>
  <cp:revision>6</cp:revision>
  <dcterms:created xsi:type="dcterms:W3CDTF">2021-11-10T10:36:20Z</dcterms:created>
  <dcterms:modified xsi:type="dcterms:W3CDTF">2022-11-10T06:43:02Z</dcterms:modified>
</cp:coreProperties>
</file>