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5" r:id="rId2"/>
    <p:sldId id="265" r:id="rId3"/>
    <p:sldId id="277" r:id="rId4"/>
    <p:sldId id="266" r:id="rId5"/>
    <p:sldId id="279" r:id="rId6"/>
    <p:sldId id="278" r:id="rId7"/>
  </p:sldIdLst>
  <p:sldSz cx="14630400" cy="8229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A9B"/>
    <a:srgbClr val="00A8DF"/>
    <a:srgbClr val="8CC747"/>
    <a:srgbClr val="353637"/>
    <a:srgbClr val="0168AE"/>
    <a:srgbClr val="444546"/>
    <a:srgbClr val="0073BC"/>
    <a:srgbClr val="375F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4" autoAdjust="0"/>
    <p:restoredTop sz="98386" autoAdjust="0"/>
  </p:normalViewPr>
  <p:slideViewPr>
    <p:cSldViewPr snapToGrid="0">
      <p:cViewPr varScale="1">
        <p:scale>
          <a:sx n="67" d="100"/>
          <a:sy n="67" d="100"/>
        </p:scale>
        <p:origin x="-102" y="-618"/>
      </p:cViewPr>
      <p:guideLst>
        <p:guide orient="horz" pos="356"/>
        <p:guide orient="horz" pos="4850"/>
        <p:guide orient="horz" pos="2242"/>
        <p:guide orient="horz" pos="1663"/>
        <p:guide orient="horz" pos="2880"/>
        <p:guide orient="horz" pos="2688"/>
        <p:guide orient="horz" pos="3984"/>
        <p:guide orient="horz" pos="3792"/>
        <p:guide pos="288"/>
        <p:guide pos="8928"/>
        <p:guide pos="2496"/>
        <p:guide pos="2304"/>
        <p:guide pos="4512"/>
        <p:guide pos="4704"/>
        <p:guide pos="6909"/>
        <p:guide pos="6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70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DDB52642-783B-483E-903C-AFDDBDC9ECA6}" type="datetimeFigureOut">
              <a:rPr lang="en-US"/>
              <a:pPr>
                <a:defRPr/>
              </a:pPr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223180E-FC50-4CC6-B81A-F3A5DE3C6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6968DDAF-6C38-44DC-8C44-4813184C3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Arial" charset="0"/>
                <a:ea typeface="ＭＳ Ｐゴシック" pitchFamily="-16" charset="-128"/>
              </a:rPr>
              <a:t>{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pic>
        <p:nvPicPr>
          <p:cNvPr id="6" name="Picture 12" descr="RIM_white_LG16percent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7700" y="6424613"/>
            <a:ext cx="361791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448885" y="1899137"/>
            <a:ext cx="10519153" cy="166003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 bwMode="ltGray">
          <a:xfrm>
            <a:off x="448885" y="3541346"/>
            <a:ext cx="10219115" cy="725854"/>
          </a:xfrm>
        </p:spPr>
        <p:txBody>
          <a:bodyPr/>
          <a:lstStyle>
            <a:lvl1pPr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>
          <a:xfrm>
            <a:off x="449263" y="4268788"/>
            <a:ext cx="10218737" cy="633412"/>
          </a:xfrm>
        </p:spPr>
        <p:txBody>
          <a:bodyPr anchor="t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6683E6D-C5CE-4896-BCE2-FBB074C3CA9C}" type="datetime4">
              <a:rPr lang="en-US"/>
              <a:pPr>
                <a:defRPr/>
              </a:pPr>
              <a:t>November 21, 2012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DC11-70F7-4BC7-A147-6BED823AE323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5AFD-5D8E-4B58-94C3-7EBB5E285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F0A7-0312-4CF9-AAC0-243905D935A8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E516F-0C9F-4A8E-A47D-F7D4F3B0E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F6DB-BCF8-4832-BFB3-DC9A14BC6FB7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5F76-EBB3-44F5-95FE-77F73820F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A545-9B20-47AD-9106-B2E2CDD0545F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29A1-A7FE-40E5-BB7D-CBDD21F7E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0B09-04EA-44FE-8384-4FBB3BB30734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B1B10-7AEE-41F4-989C-971B02A4A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8CC7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cxnSp>
        <p:nvCxnSpPr>
          <p:cNvPr id="4" name="Straight Connector 6"/>
          <p:cNvCxnSpPr>
            <a:cxnSpLocks noChangeShapeType="1"/>
          </p:cNvCxnSpPr>
          <p:nvPr userDrawn="1"/>
        </p:nvCxnSpPr>
        <p:spPr bwMode="white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Picture 13" descr="RIM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848"/>
            <a:ext cx="13716000" cy="4180952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89CB34-1176-4649-B56A-A7A0C46DFABF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0C6729-A62D-4863-BE8D-1E8D64758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4"/>
            <a:ext cx="13716000" cy="4160855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19EA5E6A-2DE2-4FBD-A374-2D44CE347F88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DE3605C1-2958-4CD4-B77B-FF2060BC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5"/>
            <a:ext cx="13716000" cy="4160854"/>
          </a:xfrm>
        </p:spPr>
        <p:txBody>
          <a:bodyPr/>
          <a:lstStyle>
            <a:lvl1pPr>
              <a:defRPr sz="6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EE420B-09CC-4AE7-8012-FE5CBCCFB033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E9B61B-3FD3-4D49-A0C3-76B397111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AB47-A530-45F3-A4B6-BC79FE73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8E75-9BF6-4FE8-B555-45B44933CBEA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A61A8-BC3B-4599-B562-8E45CEDD5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F4E-B70F-4088-9FC5-3AF55648EBA5}" type="datetime4">
              <a:rPr lang="en-US"/>
              <a:pPr>
                <a:defRPr/>
              </a:pPr>
              <a:t>November 21, 2012</a:t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823E-DD0B-42D7-A00B-F009F5A96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3712-9EE3-4DEB-9CD0-F7EFD195CCE8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C1A0E-1DBF-46E2-8D7B-53EDCC455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D44B4-9F03-48B4-B6CC-A1C4BEA9BED3}" type="datetime4">
              <a:rPr lang="en-US"/>
              <a:pPr>
                <a:defRPr/>
              </a:pPr>
              <a:t>November 21,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BB6C2-7D6A-4843-8FCB-0C38A17FA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066800"/>
            <a:ext cx="1051083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3175000"/>
            <a:ext cx="137160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0972800" y="371475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989A9B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7349EE47-919F-4006-9EDF-4E22C7528C72}" type="datetime4">
              <a:rPr lang="en-US"/>
              <a:pPr>
                <a:defRPr/>
              </a:pPr>
              <a:t>November 21, 2012</a:t>
            </a:fld>
            <a:endParaRPr lang="en-US" dirty="0"/>
          </a:p>
        </p:txBody>
      </p:sp>
      <p:sp>
        <p:nvSpPr>
          <p:cNvPr id="1030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gray">
          <a:xfrm>
            <a:off x="13716000" y="369888"/>
            <a:ext cx="43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2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674D5CD-BE8A-4B0E-A535-8930D4FC1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2" name="Straight Connector 6"/>
          <p:cNvCxnSpPr>
            <a:cxnSpLocks noChangeShapeType="1"/>
          </p:cNvCxnSpPr>
          <p:nvPr/>
        </p:nvCxnSpPr>
        <p:spPr bwMode="gray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rgbClr val="989A9B"/>
            </a:solidFill>
            <a:round/>
            <a:headEnd/>
            <a:tailEnd/>
          </a:ln>
        </p:spPr>
      </p:cxnSp>
      <p:pic>
        <p:nvPicPr>
          <p:cNvPr id="4103" name="Picture 9" descr="RIM_whit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ransition spd="slow">
    <p:fade thruBlk="1"/>
  </p:transition>
  <p:hf sldNum="0" hdr="0" ftr="0" dt="0"/>
  <p:txStyles>
    <p:titleStyle>
      <a:lvl1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2pPr>
      <a:lvl3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3pPr>
      <a:lvl4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4pPr>
      <a:lvl5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5pPr>
      <a:lvl6pPr marL="4572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6pPr>
      <a:lvl7pPr marL="9144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7pPr>
      <a:lvl8pPr marL="13716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8pPr>
      <a:lvl9pPr marL="18288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9pPr>
    </p:titleStyle>
    <p:bodyStyle>
      <a:lvl1pPr marL="349250" indent="-349250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1pPr>
      <a:lvl2pPr marL="750888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2pPr>
      <a:lvl3pPr marL="1149350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3pPr>
      <a:lvl4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4pPr>
      <a:lvl5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5pPr>
      <a:lvl6pPr marL="33956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6pPr>
      <a:lvl7pPr marL="38528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7pPr>
      <a:lvl8pPr marL="43100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8pPr>
      <a:lvl9pPr marL="47672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ctrTitle"/>
          </p:nvPr>
        </p:nvSpPr>
        <p:spPr>
          <a:xfrm>
            <a:off x="449263" y="1919288"/>
            <a:ext cx="10518775" cy="1639887"/>
          </a:xfrm>
        </p:spPr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3" y="3559175"/>
            <a:ext cx="10218737" cy="496888"/>
          </a:xfrm>
        </p:spPr>
        <p:txBody>
          <a:bodyPr/>
          <a:lstStyle/>
          <a:p>
            <a:pPr eaLnBrk="1" hangingPunct="1"/>
            <a:r>
              <a:rPr lang="en-US" dirty="0" smtClean="0"/>
              <a:t>Ant Script with Lint Checking and Optimization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2DF2684E-F7A3-4251-93C8-A14954EC2983}" type="datetime4">
              <a:rPr lang="en-US" smtClean="0">
                <a:solidFill>
                  <a:srgbClr val="00A8DF"/>
                </a:solidFill>
                <a:latin typeface="Trade Gothic Next LT Pro Lt" pitchFamily="34" charset="0"/>
                <a:ea typeface="ＭＳ Ｐゴシック" pitchFamily="34" charset="-128"/>
              </a:rPr>
              <a:pPr/>
              <a:t>November 21, 2012</a:t>
            </a:fld>
            <a:endParaRPr lang="en-US" dirty="0" smtClean="0">
              <a:solidFill>
                <a:srgbClr val="00A8DF"/>
              </a:solidFill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200188" y="369888"/>
            <a:ext cx="430212" cy="228600"/>
          </a:xfrm>
        </p:spPr>
        <p:txBody>
          <a:bodyPr/>
          <a:lstStyle/>
          <a:p>
            <a:pPr>
              <a:defRPr/>
            </a:pPr>
            <a:fld id="{A3D87BD6-BD96-452D-9DF6-99225C12F3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21,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Ant based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YUICompressor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Build at once for BlackBerry OS,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and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 to local </a:t>
            </a:r>
            <a:r>
              <a:rPr lang="en-US" dirty="0" err="1" smtClean="0">
                <a:cs typeface="+mn-cs"/>
              </a:rPr>
              <a:t>Webserver</a:t>
            </a:r>
            <a:r>
              <a:rPr lang="en-US" dirty="0" smtClean="0">
                <a:cs typeface="+mn-cs"/>
              </a:rPr>
              <a:t> for Ripple Emulator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Integrate with IDE’s</a:t>
            </a:r>
            <a:endParaRPr lang="en-US" dirty="0">
              <a:cs typeface="+mn-cs"/>
            </a:endParaRPr>
          </a:p>
        </p:txBody>
      </p:sp>
      <p:pic>
        <p:nvPicPr>
          <p:cNvPr id="20486" name="Picture 6" descr="C:\Users\twindsor\Documents\Blog Articles\sublime-build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31" y="2773344"/>
            <a:ext cx="7115068" cy="50744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Part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21,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Main Script and Tools in one place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SDK’s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Signing Password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Build Targets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Project Specific Build.xml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Project Name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Current Build Target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5006" y="4270549"/>
            <a:ext cx="6342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Main Script and Tools in one central place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Drop in Build.xml to enable building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build.test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build.prod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signing and no debugging,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build.beta</a:t>
            </a:r>
            <a:r>
              <a:rPr lang="en-US" dirty="0" smtClean="0"/>
              <a:t> (build in all </a:t>
            </a:r>
            <a:r>
              <a:rPr lang="en-US" dirty="0" err="1" smtClean="0"/>
              <a:t>SDKs+Ripple</a:t>
            </a:r>
            <a:r>
              <a:rPr lang="en-US" dirty="0" smtClean="0"/>
              <a:t> with signing and </a:t>
            </a:r>
            <a:r>
              <a:rPr lang="en-US" dirty="0" err="1" smtClean="0"/>
              <a:t>WebInspector</a:t>
            </a:r>
            <a:r>
              <a:rPr lang="en-US" dirty="0" smtClean="0"/>
              <a:t>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build.ripple</a:t>
            </a:r>
            <a:r>
              <a:rPr lang="en-US" dirty="0" smtClean="0">
                <a:cs typeface="+mn-cs"/>
              </a:rPr>
              <a:t> (deploy to your file system for serving up in Ripple)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 for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tokens. Will still sign the app for Java </a:t>
            </a:r>
            <a:r>
              <a:rPr lang="en-US" dirty="0" err="1" smtClean="0">
                <a:cs typeface="+mn-cs"/>
              </a:rPr>
              <a:t>Smartphones</a:t>
            </a:r>
            <a:r>
              <a:rPr lang="en-US" dirty="0" smtClean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prod for regular signing with a build id and no debugging.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beta for regular signing with a build id and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 turned on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build.optimize</a:t>
            </a:r>
            <a:r>
              <a:rPr lang="en-US" dirty="0" smtClean="0">
                <a:cs typeface="+mn-cs"/>
              </a:rPr>
              <a:t> runs both lint and minify tasks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build.lint</a:t>
            </a:r>
            <a:r>
              <a:rPr lang="en-US" dirty="0" smtClean="0">
                <a:cs typeface="+mn-cs"/>
              </a:rPr>
              <a:t> runs </a:t>
            </a: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 and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build.minify</a:t>
            </a:r>
            <a:r>
              <a:rPr lang="en-US" dirty="0" smtClean="0">
                <a:cs typeface="+mn-cs"/>
              </a:rPr>
              <a:t> concatenates and minifies the JS and CSS files</a:t>
            </a:r>
            <a:endParaRPr lang="en-US" dirty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21,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Deploy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Deployment to device is supported through these commands, which will pull the built files from the appropriate directory.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build.deploy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native.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sim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10 also requires defining simulator build or device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test, prod, beta to load the matched build (from the build commands)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Set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ip</a:t>
            </a:r>
            <a:r>
              <a:rPr lang="en-US" dirty="0" smtClean="0">
                <a:cs typeface="+mn-cs"/>
              </a:rPr>
              <a:t> and/or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.pw</a:t>
            </a:r>
            <a:r>
              <a:rPr lang="en-US" dirty="0" smtClean="0">
                <a:cs typeface="+mn-cs"/>
              </a:rPr>
              <a:t> properties when deploying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</a:t>
            </a:r>
            <a:r>
              <a:rPr lang="en-US" dirty="0" err="1" smtClean="0">
                <a:cs typeface="+mn-cs"/>
              </a:rPr>
              <a:t>device.native.ip</a:t>
            </a:r>
            <a:r>
              <a:rPr lang="en-US" dirty="0" smtClean="0">
                <a:cs typeface="+mn-cs"/>
              </a:rPr>
              <a:t>" value="192.168.0.134"/&gt;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name="device.native.pw" value="" /&gt;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21,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it from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21,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Visit </a:t>
            </a:r>
            <a:r>
              <a:rPr lang="en-US" dirty="0" err="1" smtClean="0">
                <a:cs typeface="+mn-cs"/>
              </a:rPr>
              <a:t>Github</a:t>
            </a:r>
            <a:r>
              <a:rPr lang="en-US" dirty="0" smtClean="0">
                <a:cs typeface="+mn-cs"/>
              </a:rPr>
              <a:t> Repo to download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Download Tools directory and set Ant Home, Path, signing password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Copy build.xml to your project and edit project name</a:t>
            </a: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2282" y="5397639"/>
            <a:ext cx="739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A8DF"/>
                </a:solidFill>
              </a:rPr>
              <a:t>→ %ANT_HOME% = C:\BuildTools\apache-ant-1.8.2</a:t>
            </a:r>
          </a:p>
          <a:p>
            <a:r>
              <a:rPr lang="en-US" dirty="0" smtClean="0">
                <a:solidFill>
                  <a:srgbClr val="00A8DF"/>
                </a:solidFill>
              </a:rPr>
              <a:t>→ %PATH% = %PATH%;%ANT_HOME%\bin</a:t>
            </a:r>
            <a:endParaRPr lang="en-US" dirty="0">
              <a:solidFill>
                <a:srgbClr val="00A8D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808" y="3787260"/>
            <a:ext cx="1377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</a:t>
            </a:r>
            <a:r>
              <a:rPr lang="en-US" dirty="0" smtClean="0">
                <a:solidFill>
                  <a:srgbClr val="00A8DF"/>
                </a:solidFill>
              </a:rPr>
              <a:t>https://github.com/blackberry/BB10-WebWorks-Community-Samples/tree/master/Ant-Build-Script</a:t>
            </a:r>
            <a:endParaRPr lang="en-US" dirty="0">
              <a:solidFill>
                <a:srgbClr val="00A8DF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Brand PPT template_final_16X9">
  <a:themeElements>
    <a:clrScheme name="BB Brand Template">
      <a:dk1>
        <a:srgbClr val="000000"/>
      </a:dk1>
      <a:lt1>
        <a:srgbClr val="FFFFFF"/>
      </a:lt1>
      <a:dk2>
        <a:srgbClr val="000000"/>
      </a:dk2>
      <a:lt2>
        <a:srgbClr val="96999A"/>
      </a:lt2>
      <a:accent1>
        <a:srgbClr val="0073BC"/>
      </a:accent1>
      <a:accent2>
        <a:srgbClr val="96999A"/>
      </a:accent2>
      <a:accent3>
        <a:srgbClr val="00A95C"/>
      </a:accent3>
      <a:accent4>
        <a:srgbClr val="F68B28"/>
      </a:accent4>
      <a:accent5>
        <a:srgbClr val="4D3F99"/>
      </a:accent5>
      <a:accent6>
        <a:srgbClr val="8CC747"/>
      </a:accent6>
      <a:hlink>
        <a:srgbClr val="009999"/>
      </a:hlink>
      <a:folHlink>
        <a:srgbClr val="99CC00"/>
      </a:folHlink>
    </a:clrScheme>
    <a:fontScheme name="Blank Presentation">
      <a:majorFont>
        <a:latin typeface="Trade Gothic Next LT Pro Lt"/>
        <a:ea typeface="ＭＳ Ｐゴシック"/>
        <a:cs typeface=""/>
      </a:majorFont>
      <a:minorFont>
        <a:latin typeface="Trade Gothic Next LT Pro L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BlackBerry Brand PPT template_final_16X9</Template>
  <TotalTime>335</TotalTime>
  <Words>278</Words>
  <Application>Microsoft Office PowerPoint</Application>
  <PresentationFormat>Custom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BlackBerry Brand PPT template_final_16X9</vt:lpstr>
      <vt:lpstr>WebWorks Build Script</vt:lpstr>
      <vt:lpstr>WebWorks Build Script</vt:lpstr>
      <vt:lpstr>Two Part Script</vt:lpstr>
      <vt:lpstr>Build Targets</vt:lpstr>
      <vt:lpstr>Deploy Targets</vt:lpstr>
      <vt:lpstr>Get it from Github</vt:lpstr>
    </vt:vector>
  </TitlesOfParts>
  <Company>Research In Motion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 for using this template</dc:title>
  <dc:creator>Yves Lepage</dc:creator>
  <cp:lastModifiedBy>Tim Windsor</cp:lastModifiedBy>
  <cp:revision>22</cp:revision>
  <dcterms:created xsi:type="dcterms:W3CDTF">2011-11-23T14:50:10Z</dcterms:created>
  <dcterms:modified xsi:type="dcterms:W3CDTF">2012-11-21T16:24:42Z</dcterms:modified>
</cp:coreProperties>
</file>