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2293920" y="1768680"/>
            <a:ext cx="5492160" cy="4384080"/>
          </a:xfrm>
          <a:prstGeom prst="rect">
            <a:avLst/>
          </a:prstGeom>
          <a:ln>
            <a:noFill/>
          </a:ln>
        </p:spPr>
      </p:pic>
      <p:pic>
        <p:nvPicPr>
          <p:cNvPr id="34" name="" descr=""/>
          <p:cNvPicPr/>
          <p:nvPr/>
        </p:nvPicPr>
        <p:blipFill>
          <a:blip r:embed="rId3"/>
          <a:stretch/>
        </p:blipFill>
        <p:spPr>
          <a:xfrm>
            <a:off x="2293920" y="1768680"/>
            <a:ext cx="549216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3"/>
          <p:cNvSpPr/>
          <p:nvPr/>
        </p:nvSpPr>
        <p:spPr>
          <a:xfrm>
            <a:off x="-144000" y="-72000"/>
            <a:ext cx="10223640" cy="7631640"/>
          </a:xfrm>
          <a:prstGeom prst="rect">
            <a:avLst/>
          </a:prstGeom>
          <a:solidFill>
            <a:srgbClr val="1c1c1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programming society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eeeeee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hacksocnotts.co.uk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844000" y="1224000"/>
            <a:ext cx="4216680" cy="237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2017-09-23T21:09:08Z</dcterms:created>
  <dc:creator/>
  <dc:description/>
  <dc:language>en-GB</dc:language>
  <cp:lastModifiedBy/>
  <dcterms:modified xsi:type="dcterms:W3CDTF">2017-09-23T21:14:47Z</dcterms:modified>
  <cp:revision>2</cp:revision>
  <dc:subject/>
  <dc:title/>
</cp:coreProperties>
</file>