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9" r:id="rId3"/>
    <p:sldId id="281" r:id="rId4"/>
    <p:sldId id="282" r:id="rId5"/>
    <p:sldId id="284" r:id="rId6"/>
    <p:sldId id="283" r:id="rId7"/>
    <p:sldId id="277" r:id="rId8"/>
    <p:sldId id="285" r:id="rId9"/>
    <p:sldId id="269" r:id="rId10"/>
    <p:sldId id="274" r:id="rId11"/>
    <p:sldId id="267" r:id="rId12"/>
    <p:sldId id="275" r:id="rId13"/>
    <p:sldId id="271" r:id="rId14"/>
    <p:sldId id="272" r:id="rId15"/>
    <p:sldId id="273" r:id="rId16"/>
    <p:sldId id="270" r:id="rId17"/>
    <p:sldId id="268" r:id="rId18"/>
    <p:sldId id="276" r:id="rId19"/>
    <p:sldId id="258" r:id="rId20"/>
    <p:sldId id="25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C3D157-EF21-2D45-BA81-2859659610C7}">
          <p14:sldIdLst>
            <p14:sldId id="256"/>
          </p14:sldIdLst>
        </p14:section>
        <p14:section name="04/01/2019" id="{F6C85189-C1C9-F744-BBA5-C433C9EDAF55}">
          <p14:sldIdLst>
            <p14:sldId id="279"/>
            <p14:sldId id="281"/>
            <p14:sldId id="282"/>
            <p14:sldId id="284"/>
            <p14:sldId id="283"/>
            <p14:sldId id="277"/>
            <p14:sldId id="285"/>
          </p14:sldIdLst>
        </p14:section>
        <p14:section name="25/12/2018" id="{BE87F41A-84E6-4C44-A31C-A25873BA5B6C}">
          <p14:sldIdLst>
            <p14:sldId id="269"/>
            <p14:sldId id="274"/>
            <p14:sldId id="267"/>
            <p14:sldId id="275"/>
            <p14:sldId id="271"/>
            <p14:sldId id="272"/>
            <p14:sldId id="273"/>
            <p14:sldId id="270"/>
            <p14:sldId id="268"/>
            <p14:sldId id="276"/>
          </p14:sldIdLst>
        </p14:section>
        <p14:section name="12/21/2018" id="{FF56D4E5-276A-5C4E-A119-6D5C1BCCEBB2}">
          <p14:sldIdLst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6C60D-C8E1-B843-9E4B-EB847FFED09E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38E79-1E01-6047-BEF6-CC8A0345D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38E79-1E01-6047-BEF6-CC8A0345DD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C24-C3FB-594C-9CEB-5D4357B5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57183-AE57-8E4A-8309-DA13A11DE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87E3-DA3C-B44C-8FB5-61A7D926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F5F3-3832-9845-8191-9DF8D188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4AEE-FE18-0842-BA3F-FDCB5357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7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3D4E-5545-E048-8ECB-1100BE2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B45F-F975-AC4B-B2FD-81CA9781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40DC-F23B-1146-85E9-2384E3B1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DF4E-41E2-DD4F-ADF1-B7C7AC35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77CA-186F-A141-8805-DDA83009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59057-443D-064D-9768-C7F954A91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232E7-B40A-134F-845F-0F490C7D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442A1-7933-924A-AABE-269BA5D6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7B36-F9C9-E144-8D88-BB6CE7D4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9A6C-32D1-BB49-AF0F-D7F85EE5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0B8C-9234-BF49-9774-F2382EB3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4C8B-48AD-C94A-88EE-3E1877E0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5301-74EA-9A41-B870-8C4E7B7C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48EF-7B8C-C543-8BFD-7C76370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4AE6-EDE3-624A-9D03-AB55D8C0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ABED-E271-AD43-876A-BDE8E53E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8D3F2-A1A9-F940-882C-AE1BDEF1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7518-EBE9-634F-9F17-19C81AA9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6A90-94D7-0741-837A-37838463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F75B-3D6E-A64E-AA55-60771253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485A-B57B-E944-908F-865432E9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2DF7-69FE-ED46-9E13-A907BE74C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AE26A-B53F-0543-9500-E7F6D88A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7A6B-A402-6B4F-B325-8F887ACC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519CC-0A87-524E-958C-D55E054C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4B97-14B5-C446-B536-07F726E2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8EFE-F7B0-7145-B5DE-A1DF876D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B399C-52CA-B442-88EE-ABB2B220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7C96-EF90-9B48-B97A-52CB32A8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5F0CB-3C72-914E-AF1D-32852C9A1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F5C9D-391D-834C-A22A-4F44729EA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F6586-DE94-5448-801E-B57B85B0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13C5C-5928-A146-A46F-2DFC2B31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32141-885E-F743-B4BF-06C6C374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24D-2E07-8E41-8917-A1199EAC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A03ED-7BD2-E744-9257-AB87376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EF70B-5D5B-8542-BA9E-68803118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AFFFD-17CB-A646-9D1F-CF7A2D11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CA28-7BDE-DB4E-B54C-B4FA40B2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74D-5B69-C943-BEC2-9FC4912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C6B5C-9D5D-9A46-B245-C6285E60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B838-DA8B-284A-859D-8658AA47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DC00-E457-9848-8CE9-822A8B67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EBB79-150F-D34A-AD8D-E409C854A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7B5E-BDB3-6A41-8F7E-86DC0CD1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38502-BCB3-9F47-89EC-3DFBA51E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86E4-6E99-8340-9A53-62F1F432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BB06-F9B5-BD4B-9B39-E21A7C91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BFC45-6F68-374E-90BE-26AF12119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19EF2-9234-084C-8D05-F31714AA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F2D82-D340-AD41-B002-A2132905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A2A7-9119-0E40-AAE9-19F41353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B7459-986C-4D41-B94E-5B127421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FE489-C9B8-3C4C-B22D-AD22B121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0636-CC5A-8F46-8241-D885BEDE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9264-73C6-BB4B-9662-16B252A26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619F-AE82-3142-896E-23807077776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1A14-5484-BF4E-B12D-22B87ADE4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18CE-3E56-9040-9BA2-67A50D978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2259-FA25-4D42-A291-04773D49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9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7242-6DE7-0A4F-BDB4-6FD7D358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915C3-8920-6641-A4E0-AAC217160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5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15AB-9176-C648-A8F9-794C5A06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1131-49FC-6742-9330-1A9401FC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</a:p>
          <a:p>
            <a:r>
              <a:rPr lang="en-US" altLang="zh-CN" dirty="0"/>
              <a:t>Push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non-harbor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non-image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(helm</a:t>
            </a:r>
            <a:r>
              <a:rPr lang="zh-CN" altLang="en-US" dirty="0"/>
              <a:t> </a:t>
            </a:r>
            <a:r>
              <a:rPr lang="en-US" altLang="zh-CN" dirty="0"/>
              <a:t>chart)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127B-6BAD-0540-825B-E24EF9B7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(P0)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1279-89C7-3044-90BA-6793A5E6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manage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monitor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non-Harbor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endpoints</a:t>
            </a:r>
          </a:p>
          <a:p>
            <a:pPr lvl="1"/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compatibilities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accept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docker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registry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compatible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registries</a:t>
            </a:r>
            <a:endParaRPr lang="en-US" altLang="zh-CN" dirty="0"/>
          </a:p>
          <a:p>
            <a:pPr lvl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endpoint</a:t>
            </a:r>
          </a:p>
          <a:p>
            <a:pPr lvl="1"/>
            <a:r>
              <a:rPr lang="en-US" altLang="zh-CN" dirty="0"/>
              <a:t>Continuously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health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endpoint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(P1)</a:t>
            </a:r>
          </a:p>
          <a:p>
            <a:pPr lvl="1"/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 err="1"/>
              <a:t>auth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(credential</a:t>
            </a:r>
            <a:r>
              <a:rPr lang="zh-CN" altLang="en-US" dirty="0"/>
              <a:t> </a:t>
            </a:r>
            <a:r>
              <a:rPr lang="en-US" altLang="zh-CN" dirty="0"/>
              <a:t>management?)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Service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account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Access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key/secret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username/password</a:t>
            </a:r>
          </a:p>
          <a:p>
            <a:pPr lvl="2"/>
            <a:r>
              <a:rPr lang="en-US" altLang="zh-CN" dirty="0"/>
              <a:t>OAuth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7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5D9-475A-8F4A-8373-DEB08A0E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(P0)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094F-B425-5A4F-AF7B-063CF944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policies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</a:p>
          <a:p>
            <a:pPr lvl="1"/>
            <a:r>
              <a:rPr lang="en-US" altLang="zh-CN" dirty="0"/>
              <a:t>Repeatable</a:t>
            </a:r>
            <a:r>
              <a:rPr lang="zh-CN" altLang="en-US" dirty="0"/>
              <a:t> </a:t>
            </a:r>
            <a:r>
              <a:rPr lang="en-US" altLang="zh-CN" dirty="0"/>
              <a:t>policies</a:t>
            </a:r>
          </a:p>
          <a:p>
            <a:pPr lvl="1"/>
            <a:r>
              <a:rPr lang="en-US" altLang="zh-CN" dirty="0"/>
              <a:t>One-kick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(P1)</a:t>
            </a:r>
          </a:p>
          <a:p>
            <a:pPr lvl="2"/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7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658-C069-2F4E-9631-BCC268E2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6C00B-3683-6D4B-9F3B-2C7B8FFE09E6}"/>
              </a:ext>
            </a:extLst>
          </p:cNvPr>
          <p:cNvSpPr/>
          <p:nvPr/>
        </p:nvSpPr>
        <p:spPr>
          <a:xfrm>
            <a:off x="5108119" y="365125"/>
            <a:ext cx="5246914" cy="6231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882C0-8475-8F42-848C-F11F79CE6493}"/>
              </a:ext>
            </a:extLst>
          </p:cNvPr>
          <p:cNvSpPr/>
          <p:nvPr/>
        </p:nvSpPr>
        <p:spPr>
          <a:xfrm>
            <a:off x="5325831" y="699491"/>
            <a:ext cx="2286001" cy="6313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4F328D-5779-B444-B28F-926193CE147F}"/>
              </a:ext>
            </a:extLst>
          </p:cNvPr>
          <p:cNvCxnSpPr/>
          <p:nvPr/>
        </p:nvCxnSpPr>
        <p:spPr>
          <a:xfrm>
            <a:off x="5597976" y="846447"/>
            <a:ext cx="0" cy="3374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49B9A8-8058-6742-904F-85AF3C35CC4B}"/>
              </a:ext>
            </a:extLst>
          </p:cNvPr>
          <p:cNvSpPr txBox="1"/>
          <p:nvPr/>
        </p:nvSpPr>
        <p:spPr>
          <a:xfrm>
            <a:off x="5692050" y="844554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Pull</a:t>
            </a:r>
            <a:r>
              <a:rPr lang="zh-CN" altLang="en-US" sz="1600" dirty="0"/>
              <a:t> </a:t>
            </a:r>
            <a:r>
              <a:rPr lang="en-US" altLang="zh-CN" sz="1600" dirty="0"/>
              <a:t>Mode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9B04E-48E2-7E4B-AD2E-6CD57B95B20A}"/>
              </a:ext>
            </a:extLst>
          </p:cNvPr>
          <p:cNvSpPr/>
          <p:nvPr/>
        </p:nvSpPr>
        <p:spPr>
          <a:xfrm>
            <a:off x="7916631" y="696802"/>
            <a:ext cx="2286001" cy="631371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E2D0-AC78-734B-B4EF-01AEFB6A56D8}"/>
              </a:ext>
            </a:extLst>
          </p:cNvPr>
          <p:cNvCxnSpPr/>
          <p:nvPr/>
        </p:nvCxnSpPr>
        <p:spPr>
          <a:xfrm>
            <a:off x="8188776" y="843758"/>
            <a:ext cx="0" cy="337457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D88646-DDC5-2343-88A3-02BDAB464E8D}"/>
              </a:ext>
            </a:extLst>
          </p:cNvPr>
          <p:cNvSpPr txBox="1"/>
          <p:nvPr/>
        </p:nvSpPr>
        <p:spPr>
          <a:xfrm>
            <a:off x="8282850" y="841865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Push</a:t>
            </a:r>
            <a:r>
              <a:rPr lang="zh-CN" altLang="en-US" sz="1600" dirty="0"/>
              <a:t> </a:t>
            </a:r>
            <a:r>
              <a:rPr lang="en-US" altLang="zh-CN" sz="1600" dirty="0"/>
              <a:t>Mode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D1D7F-2758-1940-AB5C-1D6D7B712A09}"/>
              </a:ext>
            </a:extLst>
          </p:cNvPr>
          <p:cNvSpPr/>
          <p:nvPr/>
        </p:nvSpPr>
        <p:spPr>
          <a:xfrm>
            <a:off x="5325828" y="1623081"/>
            <a:ext cx="4876803" cy="1302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85B31-8B54-4C41-814E-8AFECB4C2AA0}"/>
              </a:ext>
            </a:extLst>
          </p:cNvPr>
          <p:cNvSpPr/>
          <p:nvPr/>
        </p:nvSpPr>
        <p:spPr>
          <a:xfrm>
            <a:off x="5325828" y="3264415"/>
            <a:ext cx="4876802" cy="13028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BAFDC1-C696-DF4E-AAE6-15B1BA4C730E}"/>
              </a:ext>
            </a:extLst>
          </p:cNvPr>
          <p:cNvSpPr/>
          <p:nvPr/>
        </p:nvSpPr>
        <p:spPr>
          <a:xfrm>
            <a:off x="5325828" y="5089044"/>
            <a:ext cx="4876802" cy="985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A6D883-4435-6642-A44E-9EF09B080FE1}"/>
              </a:ext>
            </a:extLst>
          </p:cNvPr>
          <p:cNvSpPr/>
          <p:nvPr/>
        </p:nvSpPr>
        <p:spPr>
          <a:xfrm>
            <a:off x="5717717" y="5427495"/>
            <a:ext cx="1219200" cy="38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C167758-2CB7-0448-94DD-EA7D9E5F308B}"/>
              </a:ext>
            </a:extLst>
          </p:cNvPr>
          <p:cNvSpPr/>
          <p:nvPr/>
        </p:nvSpPr>
        <p:spPr>
          <a:xfrm>
            <a:off x="7203614" y="5432341"/>
            <a:ext cx="1219200" cy="38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events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CE11549-B97B-5245-82E6-66291307BF00}"/>
              </a:ext>
            </a:extLst>
          </p:cNvPr>
          <p:cNvSpPr/>
          <p:nvPr/>
        </p:nvSpPr>
        <p:spPr>
          <a:xfrm>
            <a:off x="8705845" y="5427494"/>
            <a:ext cx="1219200" cy="386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manual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DF56F7-8B32-C54E-9FB2-7B86219F9B3E}"/>
              </a:ext>
            </a:extLst>
          </p:cNvPr>
          <p:cNvCxnSpPr/>
          <p:nvPr/>
        </p:nvCxnSpPr>
        <p:spPr>
          <a:xfrm>
            <a:off x="7829545" y="1796143"/>
            <a:ext cx="0" cy="10123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5AC8FE4-2577-3A4B-BB3B-35ECF5E49761}"/>
              </a:ext>
            </a:extLst>
          </p:cNvPr>
          <p:cNvSpPr/>
          <p:nvPr/>
        </p:nvSpPr>
        <p:spPr>
          <a:xfrm>
            <a:off x="5456460" y="2106385"/>
            <a:ext cx="2062839" cy="391885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rid-&gt;</a:t>
            </a:r>
            <a:r>
              <a:rPr lang="en-US" altLang="zh-CN" dirty="0" err="1"/>
              <a:t>src</a:t>
            </a:r>
            <a:r>
              <a:rPr lang="en-US" altLang="zh-CN" dirty="0"/>
              <a:t>://registry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BC79D4A-2122-B94C-B4FF-8CA5317A4953}"/>
              </a:ext>
            </a:extLst>
          </p:cNvPr>
          <p:cNvSpPr/>
          <p:nvPr/>
        </p:nvSpPr>
        <p:spPr>
          <a:xfrm>
            <a:off x="5456460" y="3811561"/>
            <a:ext cx="2062839" cy="391885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rid-&gt;</a:t>
            </a:r>
            <a:r>
              <a:rPr lang="en-US" altLang="zh-CN" dirty="0" err="1"/>
              <a:t>dest</a:t>
            </a:r>
            <a:r>
              <a:rPr lang="en-US" altLang="zh-CN" dirty="0"/>
              <a:t>://registry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FB39AF-B0A1-6043-8B31-ED9F55B19AF1}"/>
              </a:ext>
            </a:extLst>
          </p:cNvPr>
          <p:cNvCxnSpPr/>
          <p:nvPr/>
        </p:nvCxnSpPr>
        <p:spPr>
          <a:xfrm>
            <a:off x="7829545" y="3409670"/>
            <a:ext cx="0" cy="10123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D0E5383-C545-674E-8CF9-BAEA5691E1A4}"/>
              </a:ext>
            </a:extLst>
          </p:cNvPr>
          <p:cNvSpPr/>
          <p:nvPr/>
        </p:nvSpPr>
        <p:spPr>
          <a:xfrm>
            <a:off x="8177891" y="1815105"/>
            <a:ext cx="1730829" cy="391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namespace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89A45D2-D96E-454B-9937-31D373819ED6}"/>
              </a:ext>
            </a:extLst>
          </p:cNvPr>
          <p:cNvSpPr/>
          <p:nvPr/>
        </p:nvSpPr>
        <p:spPr>
          <a:xfrm>
            <a:off x="8194216" y="2345845"/>
            <a:ext cx="1730829" cy="391885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policies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C88462-3548-DF43-8709-EA2F409F7ADD}"/>
              </a:ext>
            </a:extLst>
          </p:cNvPr>
          <p:cNvSpPr/>
          <p:nvPr/>
        </p:nvSpPr>
        <p:spPr>
          <a:xfrm>
            <a:off x="8177891" y="3811561"/>
            <a:ext cx="1730829" cy="391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namespace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6C5EAC-2E72-D54D-8A84-AFAAE8DB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23" y="1635892"/>
            <a:ext cx="486591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both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image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helm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charts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content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specified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content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(source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content;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may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from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multiple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sources)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upstream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(Harbor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non-Harbor)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70C0"/>
                </a:solidFill>
              </a:rPr>
              <a:t>pull-based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specified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content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downstream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(Harbor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non-Harbor)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70C0"/>
                </a:solidFill>
              </a:rPr>
              <a:t>push-based</a:t>
            </a:r>
            <a:r>
              <a:rPr lang="en-US" altLang="zh-CN" dirty="0"/>
              <a:t>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1942F-CEB7-D643-B422-26BB382B3D38}"/>
              </a:ext>
            </a:extLst>
          </p:cNvPr>
          <p:cNvCxnSpPr>
            <a:cxnSpLocks/>
          </p:cNvCxnSpPr>
          <p:nvPr/>
        </p:nvCxnSpPr>
        <p:spPr>
          <a:xfrm>
            <a:off x="9925045" y="2498270"/>
            <a:ext cx="54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7D12AA-11DA-EC4B-ADC7-9CADD42375C2}"/>
              </a:ext>
            </a:extLst>
          </p:cNvPr>
          <p:cNvSpPr txBox="1"/>
          <p:nvPr/>
        </p:nvSpPr>
        <p:spPr>
          <a:xfrm>
            <a:off x="10408800" y="1892776"/>
            <a:ext cx="16770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content</a:t>
            </a:r>
            <a:r>
              <a:rPr lang="zh-CN" altLang="en-US" sz="1400" dirty="0"/>
              <a:t> </a:t>
            </a:r>
            <a:r>
              <a:rPr lang="en-US" altLang="zh-CN" sz="1400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repository</a:t>
            </a:r>
            <a:r>
              <a:rPr lang="zh-CN" altLang="en-US" sz="1400" dirty="0"/>
              <a:t> </a:t>
            </a:r>
            <a:r>
              <a:rPr lang="en-US" altLang="zh-CN" sz="14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other</a:t>
            </a:r>
            <a:r>
              <a:rPr lang="zh-CN" altLang="en-US" sz="1400" dirty="0"/>
              <a:t> </a:t>
            </a:r>
            <a:r>
              <a:rPr lang="en-US" altLang="zh-CN" sz="1400" dirty="0"/>
              <a:t>metadata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69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62C6-2352-A344-ACDA-91AAFFA9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6F2C-A578-B448-B66B-739B60BA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summary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report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(P0)</a:t>
            </a:r>
          </a:p>
          <a:p>
            <a:pPr lvl="1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aggregated</a:t>
            </a:r>
            <a:r>
              <a:rPr lang="zh-CN" altLang="en-US" dirty="0"/>
              <a:t> </a:t>
            </a:r>
            <a:r>
              <a:rPr lang="en-US" altLang="zh-CN" dirty="0"/>
              <a:t>unified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track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control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(P1)</a:t>
            </a:r>
          </a:p>
          <a:p>
            <a:pPr lvl="1"/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(100)</a:t>
            </a:r>
          </a:p>
          <a:p>
            <a:pPr lvl="1"/>
            <a:r>
              <a:rPr lang="en-US" altLang="zh-CN" dirty="0"/>
              <a:t>Pause</a:t>
            </a:r>
            <a:r>
              <a:rPr lang="zh-CN" altLang="en-US" dirty="0"/>
              <a:t> </a:t>
            </a:r>
            <a:r>
              <a:rPr lang="en-US" altLang="zh-CN" dirty="0"/>
              <a:t>(10)</a:t>
            </a:r>
          </a:p>
          <a:p>
            <a:pPr lvl="1"/>
            <a:r>
              <a:rPr lang="en-US" altLang="zh-CN" dirty="0"/>
              <a:t>Resume</a:t>
            </a:r>
            <a:r>
              <a:rPr lang="zh-CN" altLang="en-US" dirty="0"/>
              <a:t> </a:t>
            </a:r>
            <a:r>
              <a:rPr lang="en-US" altLang="zh-CN" dirty="0"/>
              <a:t>(10)</a:t>
            </a: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Deletion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synchronization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(P2)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Forced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overriding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(P2)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2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340F-5F6E-DB4E-B1A1-99D1D52A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P2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B3BF-EBE2-A243-A4D7-F1546DFE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cross-geo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reasonable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performance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Incremental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transmission</a:t>
            </a:r>
            <a:r>
              <a:rPr lang="zh-CN" altLang="en-US" dirty="0"/>
              <a:t> </a:t>
            </a:r>
            <a:r>
              <a:rPr lang="en-US" altLang="zh-CN" dirty="0"/>
              <a:t>(traffic</a:t>
            </a:r>
            <a:r>
              <a:rPr lang="zh-CN" altLang="en-US" dirty="0"/>
              <a:t> </a:t>
            </a:r>
            <a:r>
              <a:rPr lang="en-US" altLang="zh-CN" dirty="0"/>
              <a:t>reduction)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compressed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Breakpoint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resume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9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A881-5A32-BC4A-BBDF-5C5037F4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Boundary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5F4AE6-758F-424C-8CB4-C8EFED59480A}"/>
              </a:ext>
            </a:extLst>
          </p:cNvPr>
          <p:cNvCxnSpPr/>
          <p:nvPr/>
        </p:nvCxnSpPr>
        <p:spPr>
          <a:xfrm>
            <a:off x="1023257" y="6036458"/>
            <a:ext cx="9851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EDFF4D-F72F-3843-A795-D6FB9FC3C670}"/>
              </a:ext>
            </a:extLst>
          </p:cNvPr>
          <p:cNvSpPr txBox="1"/>
          <p:nvPr/>
        </p:nvSpPr>
        <p:spPr>
          <a:xfrm>
            <a:off x="4125686" y="6123543"/>
            <a:ext cx="325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Replication</a:t>
            </a:r>
            <a:r>
              <a:rPr lang="zh-CN" altLang="en-US" b="1" dirty="0"/>
              <a:t> </a:t>
            </a:r>
            <a:r>
              <a:rPr lang="en-US" altLang="zh-CN" b="1" dirty="0"/>
              <a:t>Specs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Interfaces</a:t>
            </a:r>
            <a:endParaRPr lang="en-US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D4F443-37ED-9642-BFC3-659C4A9E66C4}"/>
              </a:ext>
            </a:extLst>
          </p:cNvPr>
          <p:cNvGrpSpPr/>
          <p:nvPr/>
        </p:nvGrpSpPr>
        <p:grpSpPr>
          <a:xfrm>
            <a:off x="2449286" y="2068286"/>
            <a:ext cx="152400" cy="3418114"/>
            <a:chOff x="2449286" y="2068286"/>
            <a:chExt cx="152400" cy="34181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56D96A-11D1-154D-A38B-1F866A44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525486" y="2068286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086DB36-C6B0-B242-A607-E008DE1C7054}"/>
                </a:ext>
              </a:extLst>
            </p:cNvPr>
            <p:cNvSpPr/>
            <p:nvPr/>
          </p:nvSpPr>
          <p:spPr>
            <a:xfrm>
              <a:off x="2449286" y="370114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45850B-5C24-4240-9582-01AEB0CB5BE7}"/>
                </a:ext>
              </a:extLst>
            </p:cNvPr>
            <p:cNvCxnSpPr>
              <a:cxnSpLocks/>
            </p:cNvCxnSpPr>
            <p:nvPr/>
          </p:nvCxnSpPr>
          <p:spPr>
            <a:xfrm>
              <a:off x="2525486" y="3853543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22E944-8E46-DD46-B764-4BB9E7A81458}"/>
              </a:ext>
            </a:extLst>
          </p:cNvPr>
          <p:cNvGrpSpPr/>
          <p:nvPr/>
        </p:nvGrpSpPr>
        <p:grpSpPr>
          <a:xfrm>
            <a:off x="4049486" y="2068286"/>
            <a:ext cx="152400" cy="3418114"/>
            <a:chOff x="4049486" y="2068286"/>
            <a:chExt cx="152400" cy="341811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DA24B6-A5C7-C644-AA8E-6EC41241C6B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686" y="2068286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6260EC-6FD2-6549-86A6-A8ED67E1652D}"/>
                </a:ext>
              </a:extLst>
            </p:cNvPr>
            <p:cNvSpPr/>
            <p:nvPr/>
          </p:nvSpPr>
          <p:spPr>
            <a:xfrm>
              <a:off x="4049486" y="370114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AA6D04-9DB4-DD4B-BBA1-C4537058016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686" y="3853543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F8315E-ED35-864A-AFA4-F1A89D3DABAB}"/>
              </a:ext>
            </a:extLst>
          </p:cNvPr>
          <p:cNvGrpSpPr/>
          <p:nvPr/>
        </p:nvGrpSpPr>
        <p:grpSpPr>
          <a:xfrm>
            <a:off x="5649686" y="2068286"/>
            <a:ext cx="152400" cy="3418114"/>
            <a:chOff x="5649686" y="2068286"/>
            <a:chExt cx="152400" cy="341811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1B4B8B-4C88-4B48-82FB-0A014D81B368}"/>
                </a:ext>
              </a:extLst>
            </p:cNvPr>
            <p:cNvCxnSpPr>
              <a:cxnSpLocks/>
            </p:cNvCxnSpPr>
            <p:nvPr/>
          </p:nvCxnSpPr>
          <p:spPr>
            <a:xfrm>
              <a:off x="5725886" y="2068286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26DB2F-D1A5-6340-857A-64D934B94061}"/>
                </a:ext>
              </a:extLst>
            </p:cNvPr>
            <p:cNvSpPr/>
            <p:nvPr/>
          </p:nvSpPr>
          <p:spPr>
            <a:xfrm>
              <a:off x="5649686" y="370114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07A0D1-854B-EE41-8BDD-FBC548BC6AA5}"/>
                </a:ext>
              </a:extLst>
            </p:cNvPr>
            <p:cNvCxnSpPr>
              <a:cxnSpLocks/>
            </p:cNvCxnSpPr>
            <p:nvPr/>
          </p:nvCxnSpPr>
          <p:spPr>
            <a:xfrm>
              <a:off x="5725886" y="3853543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DDC1E4-6249-0C43-A4DD-9A528BC1D1D6}"/>
              </a:ext>
            </a:extLst>
          </p:cNvPr>
          <p:cNvGrpSpPr/>
          <p:nvPr/>
        </p:nvGrpSpPr>
        <p:grpSpPr>
          <a:xfrm>
            <a:off x="7246643" y="2068286"/>
            <a:ext cx="152400" cy="3418114"/>
            <a:chOff x="7246643" y="2068286"/>
            <a:chExt cx="152400" cy="341811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348314-969F-7E4C-9D54-8C49B6930484}"/>
                </a:ext>
              </a:extLst>
            </p:cNvPr>
            <p:cNvCxnSpPr>
              <a:cxnSpLocks/>
            </p:cNvCxnSpPr>
            <p:nvPr/>
          </p:nvCxnSpPr>
          <p:spPr>
            <a:xfrm>
              <a:off x="7322843" y="2068286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0AC92E-FE73-3A40-B139-B9B8EB653D9D}"/>
                </a:ext>
              </a:extLst>
            </p:cNvPr>
            <p:cNvSpPr/>
            <p:nvPr/>
          </p:nvSpPr>
          <p:spPr>
            <a:xfrm>
              <a:off x="7246643" y="370114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8520F1-F9DF-9645-BA14-DBB657D81F8D}"/>
                </a:ext>
              </a:extLst>
            </p:cNvPr>
            <p:cNvCxnSpPr>
              <a:cxnSpLocks/>
            </p:cNvCxnSpPr>
            <p:nvPr/>
          </p:nvCxnSpPr>
          <p:spPr>
            <a:xfrm>
              <a:off x="7322843" y="3853543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8EB082-CF90-B04D-B630-5E3007408685}"/>
              </a:ext>
            </a:extLst>
          </p:cNvPr>
          <p:cNvGrpSpPr/>
          <p:nvPr/>
        </p:nvGrpSpPr>
        <p:grpSpPr>
          <a:xfrm>
            <a:off x="8846843" y="2068286"/>
            <a:ext cx="152400" cy="3418114"/>
            <a:chOff x="8846843" y="2068286"/>
            <a:chExt cx="152400" cy="341811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B5BE0D-B1BC-3144-A93E-F2469594E5F2}"/>
                </a:ext>
              </a:extLst>
            </p:cNvPr>
            <p:cNvCxnSpPr>
              <a:cxnSpLocks/>
            </p:cNvCxnSpPr>
            <p:nvPr/>
          </p:nvCxnSpPr>
          <p:spPr>
            <a:xfrm>
              <a:off x="8923043" y="2068286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11C3EC-D208-3948-8FB6-0A409D6E3FFF}"/>
                </a:ext>
              </a:extLst>
            </p:cNvPr>
            <p:cNvSpPr/>
            <p:nvPr/>
          </p:nvSpPr>
          <p:spPr>
            <a:xfrm>
              <a:off x="8846843" y="3701143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81A909-4488-E14F-9718-03EFB3F71DDA}"/>
                </a:ext>
              </a:extLst>
            </p:cNvPr>
            <p:cNvCxnSpPr>
              <a:cxnSpLocks/>
            </p:cNvCxnSpPr>
            <p:nvPr/>
          </p:nvCxnSpPr>
          <p:spPr>
            <a:xfrm>
              <a:off x="8923043" y="3853543"/>
              <a:ext cx="0" cy="1632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F876B23-D6F7-0249-847E-43B3D06A71E7}"/>
              </a:ext>
            </a:extLst>
          </p:cNvPr>
          <p:cNvSpPr txBox="1"/>
          <p:nvPr/>
        </p:nvSpPr>
        <p:spPr>
          <a:xfrm>
            <a:off x="947063" y="3417197"/>
            <a:ext cx="15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Registry</a:t>
            </a:r>
            <a:r>
              <a:rPr lang="zh-CN" altLang="en-US" b="1" dirty="0"/>
              <a:t> </a:t>
            </a:r>
            <a:r>
              <a:rPr lang="en-US" altLang="zh-CN" b="1" dirty="0"/>
              <a:t>Management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017586-4FCF-1343-BE9E-4EA7FB69396F}"/>
              </a:ext>
            </a:extLst>
          </p:cNvPr>
          <p:cNvSpPr txBox="1"/>
          <p:nvPr/>
        </p:nvSpPr>
        <p:spPr>
          <a:xfrm>
            <a:off x="2605508" y="3417197"/>
            <a:ext cx="15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Policy</a:t>
            </a:r>
            <a:r>
              <a:rPr lang="zh-CN" altLang="en-US" b="1" dirty="0"/>
              <a:t> </a:t>
            </a:r>
            <a:r>
              <a:rPr lang="en-US" altLang="zh-CN" b="1" dirty="0"/>
              <a:t>Management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FC2D39-AC4C-1640-8F71-49D6D49052B7}"/>
              </a:ext>
            </a:extLst>
          </p:cNvPr>
          <p:cNvSpPr txBox="1"/>
          <p:nvPr/>
        </p:nvSpPr>
        <p:spPr>
          <a:xfrm>
            <a:off x="4219841" y="3555696"/>
            <a:ext cx="15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Controller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2B5662-63C7-9340-98C9-2946F4E2B74F}"/>
              </a:ext>
            </a:extLst>
          </p:cNvPr>
          <p:cNvSpPr txBox="1"/>
          <p:nvPr/>
        </p:nvSpPr>
        <p:spPr>
          <a:xfrm>
            <a:off x="5805390" y="3454175"/>
            <a:ext cx="15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General</a:t>
            </a:r>
            <a:r>
              <a:rPr lang="zh-CN" altLang="en-US" b="1" dirty="0"/>
              <a:t> </a:t>
            </a:r>
            <a:r>
              <a:rPr lang="en-US" altLang="zh-CN" b="1" dirty="0"/>
              <a:t>flow</a:t>
            </a:r>
            <a:r>
              <a:rPr lang="zh-CN" altLang="en-US" b="1" dirty="0"/>
              <a:t> </a:t>
            </a:r>
            <a:r>
              <a:rPr lang="en-US" altLang="zh-CN" b="1" dirty="0"/>
              <a:t>Job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9A9D42-C760-FA4C-8222-CE49A38B3320}"/>
              </a:ext>
            </a:extLst>
          </p:cNvPr>
          <p:cNvSpPr txBox="1"/>
          <p:nvPr/>
        </p:nvSpPr>
        <p:spPr>
          <a:xfrm>
            <a:off x="7390360" y="3454177"/>
            <a:ext cx="15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Registry</a:t>
            </a:r>
            <a:r>
              <a:rPr lang="zh-CN" altLang="en-US" b="1" dirty="0"/>
              <a:t> </a:t>
            </a:r>
            <a:r>
              <a:rPr lang="en-US" altLang="zh-CN" b="1" dirty="0"/>
              <a:t>Handlers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1A7BA9-C99E-CE4C-ABBB-172A89EF17D4}"/>
              </a:ext>
            </a:extLst>
          </p:cNvPr>
          <p:cNvSpPr txBox="1"/>
          <p:nvPr/>
        </p:nvSpPr>
        <p:spPr>
          <a:xfrm>
            <a:off x="8987316" y="3454176"/>
            <a:ext cx="15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Report/Statistics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352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04FF13-8257-AA42-BC6C-F4C4F0EB47E5}"/>
              </a:ext>
            </a:extLst>
          </p:cNvPr>
          <p:cNvCxnSpPr/>
          <p:nvPr/>
        </p:nvCxnSpPr>
        <p:spPr>
          <a:xfrm>
            <a:off x="5948995" y="1066800"/>
            <a:ext cx="0" cy="524691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8757C8-6A07-DB4D-B8EE-453576D1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Timeline/Priority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7547E1-90AE-2F45-9F42-CC33E0A8E92A}"/>
              </a:ext>
            </a:extLst>
          </p:cNvPr>
          <p:cNvCxnSpPr/>
          <p:nvPr/>
        </p:nvCxnSpPr>
        <p:spPr>
          <a:xfrm>
            <a:off x="381001" y="3820885"/>
            <a:ext cx="10765971" cy="0"/>
          </a:xfrm>
          <a:prstGeom prst="line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01D6B80-2F52-DD41-9BC2-8D7F555EFF1A}"/>
              </a:ext>
            </a:extLst>
          </p:cNvPr>
          <p:cNvSpPr/>
          <p:nvPr/>
        </p:nvSpPr>
        <p:spPr>
          <a:xfrm>
            <a:off x="1458686" y="3690257"/>
            <a:ext cx="261257" cy="2612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838235B2-1526-F049-88CD-75EB3515BF17}"/>
              </a:ext>
            </a:extLst>
          </p:cNvPr>
          <p:cNvSpPr/>
          <p:nvPr/>
        </p:nvSpPr>
        <p:spPr>
          <a:xfrm>
            <a:off x="1600199" y="2362199"/>
            <a:ext cx="304800" cy="2917371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C1A3B-6E9E-914F-BA1A-5320389382FD}"/>
              </a:ext>
            </a:extLst>
          </p:cNvPr>
          <p:cNvSpPr txBox="1"/>
          <p:nvPr/>
        </p:nvSpPr>
        <p:spPr>
          <a:xfrm>
            <a:off x="1719943" y="4141749"/>
            <a:ext cx="1555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Registry</a:t>
            </a:r>
            <a:r>
              <a:rPr lang="zh-CN" altLang="en-US" sz="1200" dirty="0"/>
              <a:t> </a:t>
            </a:r>
            <a:r>
              <a:rPr lang="en-US" altLang="zh-CN" sz="1200" dirty="0"/>
              <a:t>Management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A41B5-69C0-F546-AD90-97A5BE6DB2CF}"/>
              </a:ext>
            </a:extLst>
          </p:cNvPr>
          <p:cNvSpPr txBox="1"/>
          <p:nvPr/>
        </p:nvSpPr>
        <p:spPr>
          <a:xfrm>
            <a:off x="1719943" y="4535336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Policy</a:t>
            </a:r>
            <a:r>
              <a:rPr lang="zh-CN" altLang="en-US" sz="1200" dirty="0"/>
              <a:t> </a:t>
            </a:r>
            <a:r>
              <a:rPr lang="en-US" altLang="zh-CN" sz="1200" dirty="0"/>
              <a:t>Management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EB1D5-BF21-BD46-8F61-8D5BA205F878}"/>
              </a:ext>
            </a:extLst>
          </p:cNvPr>
          <p:cNvSpPr txBox="1"/>
          <p:nvPr/>
        </p:nvSpPr>
        <p:spPr>
          <a:xfrm>
            <a:off x="1719943" y="2873671"/>
            <a:ext cx="145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highlight>
                  <a:srgbClr val="FFFF00"/>
                </a:highlight>
              </a:rPr>
              <a:t>Specs</a:t>
            </a:r>
            <a:r>
              <a:rPr lang="zh-CN" altLang="en-US" sz="1200" dirty="0">
                <a:highlight>
                  <a:srgbClr val="FFFF00"/>
                </a:highlight>
              </a:rPr>
              <a:t> </a:t>
            </a:r>
            <a:r>
              <a:rPr lang="en-US" altLang="zh-CN" sz="1200" dirty="0">
                <a:highlight>
                  <a:srgbClr val="FFFF00"/>
                </a:highlight>
              </a:rPr>
              <a:t>and</a:t>
            </a:r>
            <a:r>
              <a:rPr lang="zh-CN" altLang="en-US" sz="1200" dirty="0">
                <a:highlight>
                  <a:srgbClr val="FFFF00"/>
                </a:highlight>
              </a:rPr>
              <a:t> </a:t>
            </a:r>
            <a:r>
              <a:rPr lang="en-US" altLang="zh-CN" sz="1200" dirty="0">
                <a:highlight>
                  <a:srgbClr val="FFFF00"/>
                </a:highlight>
              </a:rPr>
              <a:t>interfaces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43EB3-2699-574E-8119-C8A2FF34799E}"/>
              </a:ext>
            </a:extLst>
          </p:cNvPr>
          <p:cNvSpPr txBox="1"/>
          <p:nvPr/>
        </p:nvSpPr>
        <p:spPr>
          <a:xfrm>
            <a:off x="1719943" y="3179641"/>
            <a:ext cx="11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Base</a:t>
            </a:r>
            <a:r>
              <a:rPr lang="zh-CN" altLang="en-US" sz="1200" dirty="0"/>
              <a:t> </a:t>
            </a:r>
            <a:r>
              <a:rPr lang="en-US" altLang="zh-CN" sz="1200" dirty="0"/>
              <a:t>framework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AE9E55-8837-5E49-B671-997F1F46D872}"/>
              </a:ext>
            </a:extLst>
          </p:cNvPr>
          <p:cNvSpPr/>
          <p:nvPr/>
        </p:nvSpPr>
        <p:spPr>
          <a:xfrm>
            <a:off x="3766458" y="369644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E17EFE8F-A409-A446-AE46-834E8ADC0B26}"/>
              </a:ext>
            </a:extLst>
          </p:cNvPr>
          <p:cNvSpPr/>
          <p:nvPr/>
        </p:nvSpPr>
        <p:spPr>
          <a:xfrm>
            <a:off x="3907971" y="2368387"/>
            <a:ext cx="304800" cy="29173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30D93-CE73-3243-A42D-52291A3FE965}"/>
              </a:ext>
            </a:extLst>
          </p:cNvPr>
          <p:cNvSpPr txBox="1"/>
          <p:nvPr/>
        </p:nvSpPr>
        <p:spPr>
          <a:xfrm>
            <a:off x="3988445" y="2869590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Harbor</a:t>
            </a:r>
            <a:r>
              <a:rPr lang="zh-CN" altLang="en-US" sz="1200" dirty="0"/>
              <a:t> </a:t>
            </a:r>
            <a:r>
              <a:rPr lang="en-US" altLang="zh-CN" sz="1200" dirty="0"/>
              <a:t>&lt;-&gt;</a:t>
            </a:r>
            <a:r>
              <a:rPr lang="zh-CN" altLang="en-US" sz="1200" dirty="0"/>
              <a:t> </a:t>
            </a:r>
            <a:r>
              <a:rPr lang="en-US" altLang="zh-CN" sz="1200" dirty="0"/>
              <a:t>Harbor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8FB02-9383-9A42-857C-29D4F755A038}"/>
              </a:ext>
            </a:extLst>
          </p:cNvPr>
          <p:cNvSpPr txBox="1"/>
          <p:nvPr/>
        </p:nvSpPr>
        <p:spPr>
          <a:xfrm>
            <a:off x="3988445" y="3206737"/>
            <a:ext cx="160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Harbor</a:t>
            </a:r>
            <a:r>
              <a:rPr lang="zh-CN" altLang="en-US" sz="1200" dirty="0"/>
              <a:t> </a:t>
            </a:r>
            <a:r>
              <a:rPr lang="en-US" altLang="zh-CN" sz="1200" dirty="0"/>
              <a:t>&lt;-&gt;</a:t>
            </a:r>
            <a:r>
              <a:rPr lang="zh-CN" altLang="en-US" sz="1200" dirty="0"/>
              <a:t> </a:t>
            </a:r>
            <a:r>
              <a:rPr lang="en-US" altLang="zh-CN" sz="1200" dirty="0"/>
              <a:t>Docker</a:t>
            </a:r>
            <a:r>
              <a:rPr lang="zh-CN" altLang="en-US" sz="1200" dirty="0"/>
              <a:t> </a:t>
            </a:r>
            <a:r>
              <a:rPr lang="en-US" altLang="zh-CN" sz="1200" dirty="0"/>
              <a:t>hub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CDD1F-6FA3-0244-8D24-35204998D753}"/>
              </a:ext>
            </a:extLst>
          </p:cNvPr>
          <p:cNvSpPr txBox="1"/>
          <p:nvPr/>
        </p:nvSpPr>
        <p:spPr>
          <a:xfrm>
            <a:off x="4027715" y="4137823"/>
            <a:ext cx="162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Harbor</a:t>
            </a:r>
            <a:r>
              <a:rPr lang="zh-CN" altLang="en-US" sz="1200" dirty="0"/>
              <a:t> </a:t>
            </a:r>
            <a:r>
              <a:rPr lang="en-US" altLang="zh-CN" sz="1200" dirty="0"/>
              <a:t>&lt;-&gt;</a:t>
            </a:r>
            <a:r>
              <a:rPr lang="zh-CN" altLang="en-US" sz="1200" dirty="0"/>
              <a:t> </a:t>
            </a:r>
            <a:r>
              <a:rPr lang="en-US" altLang="zh-CN" sz="1200" dirty="0"/>
              <a:t>HW</a:t>
            </a:r>
            <a:r>
              <a:rPr lang="zh-CN" altLang="en-US" sz="1200" dirty="0"/>
              <a:t> </a:t>
            </a:r>
            <a:r>
              <a:rPr lang="en-US" altLang="zh-CN" sz="1200" dirty="0"/>
              <a:t>registry</a:t>
            </a:r>
            <a:endParaRPr 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62C014-60BC-6344-B5F8-72ADD8906718}"/>
              </a:ext>
            </a:extLst>
          </p:cNvPr>
          <p:cNvSpPr/>
          <p:nvPr/>
        </p:nvSpPr>
        <p:spPr>
          <a:xfrm>
            <a:off x="6197861" y="3690257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4531340D-D1BA-3D48-949F-06F9C51390FE}"/>
              </a:ext>
            </a:extLst>
          </p:cNvPr>
          <p:cNvSpPr/>
          <p:nvPr/>
        </p:nvSpPr>
        <p:spPr>
          <a:xfrm>
            <a:off x="6339374" y="2362199"/>
            <a:ext cx="304800" cy="29173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69292-D708-194E-86ED-E33289B17411}"/>
              </a:ext>
            </a:extLst>
          </p:cNvPr>
          <p:cNvSpPr txBox="1"/>
          <p:nvPr/>
        </p:nvSpPr>
        <p:spPr>
          <a:xfrm>
            <a:off x="6549971" y="2869590"/>
            <a:ext cx="113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Harbor</a:t>
            </a:r>
            <a:r>
              <a:rPr lang="zh-CN" altLang="en-US" sz="1200" dirty="0"/>
              <a:t> </a:t>
            </a:r>
            <a:r>
              <a:rPr lang="en-US" altLang="zh-CN" sz="1200" dirty="0"/>
              <a:t>&lt;-&gt;</a:t>
            </a:r>
            <a:r>
              <a:rPr lang="zh-CN" altLang="en-US" sz="1200" dirty="0"/>
              <a:t> </a:t>
            </a:r>
            <a:r>
              <a:rPr lang="en-US" altLang="zh-CN" sz="1200" dirty="0"/>
              <a:t>ECR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FE61A-9A77-A248-95E0-5C15C7C84521}"/>
              </a:ext>
            </a:extLst>
          </p:cNvPr>
          <p:cNvSpPr txBox="1"/>
          <p:nvPr/>
        </p:nvSpPr>
        <p:spPr>
          <a:xfrm>
            <a:off x="6549971" y="413472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Harbor</a:t>
            </a:r>
            <a:r>
              <a:rPr lang="zh-CN" altLang="en-US" sz="1200" dirty="0"/>
              <a:t> </a:t>
            </a:r>
            <a:r>
              <a:rPr lang="en-US" altLang="zh-CN" sz="1200" dirty="0"/>
              <a:t>&lt;-&gt;</a:t>
            </a:r>
            <a:r>
              <a:rPr lang="zh-CN" altLang="en-US" sz="1200" dirty="0"/>
              <a:t> </a:t>
            </a:r>
            <a:r>
              <a:rPr lang="en-US" altLang="zh-CN" sz="1200" dirty="0"/>
              <a:t>GCR</a:t>
            </a:r>
            <a:endParaRPr lang="en-US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C9E97-A9EE-9142-9019-918AFEE84D48}"/>
              </a:ext>
            </a:extLst>
          </p:cNvPr>
          <p:cNvSpPr/>
          <p:nvPr/>
        </p:nvSpPr>
        <p:spPr>
          <a:xfrm>
            <a:off x="8141475" y="3690257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1C6C5897-EA93-A540-94B2-6C9A88FFF9DF}"/>
              </a:ext>
            </a:extLst>
          </p:cNvPr>
          <p:cNvSpPr/>
          <p:nvPr/>
        </p:nvSpPr>
        <p:spPr>
          <a:xfrm>
            <a:off x="8282988" y="2362199"/>
            <a:ext cx="304800" cy="29173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927DC-73FE-1240-A86B-5BB776B7BE95}"/>
              </a:ext>
            </a:extLst>
          </p:cNvPr>
          <p:cNvSpPr txBox="1"/>
          <p:nvPr/>
        </p:nvSpPr>
        <p:spPr>
          <a:xfrm>
            <a:off x="8493585" y="2869590"/>
            <a:ext cx="114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Harbor</a:t>
            </a:r>
            <a:r>
              <a:rPr lang="zh-CN" altLang="en-US" sz="1200" dirty="0"/>
              <a:t> </a:t>
            </a:r>
            <a:r>
              <a:rPr lang="en-US" altLang="zh-CN" sz="1200" dirty="0"/>
              <a:t>&lt;-&gt;</a:t>
            </a:r>
            <a:r>
              <a:rPr lang="zh-CN" altLang="en-US" sz="1200" dirty="0"/>
              <a:t> </a:t>
            </a:r>
            <a:r>
              <a:rPr lang="en-US" altLang="zh-CN" sz="1200" dirty="0"/>
              <a:t>ACR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78215-D7DF-AD43-B08C-AC72057E624C}"/>
              </a:ext>
            </a:extLst>
          </p:cNvPr>
          <p:cNvSpPr txBox="1"/>
          <p:nvPr/>
        </p:nvSpPr>
        <p:spPr>
          <a:xfrm>
            <a:off x="8493585" y="4134729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Harbor</a:t>
            </a:r>
            <a:r>
              <a:rPr lang="zh-CN" altLang="en-US" sz="1200" dirty="0"/>
              <a:t> </a:t>
            </a:r>
            <a:r>
              <a:rPr lang="en-US" altLang="zh-CN" sz="1200" dirty="0"/>
              <a:t>&lt;-&gt;</a:t>
            </a:r>
            <a:r>
              <a:rPr lang="zh-CN" altLang="en-US" sz="1200" dirty="0"/>
              <a:t> </a:t>
            </a:r>
            <a:r>
              <a:rPr lang="en-US" altLang="zh-CN" sz="1200" dirty="0"/>
              <a:t>ACR</a:t>
            </a:r>
            <a:r>
              <a:rPr lang="zh-CN" altLang="en-US" sz="1200" dirty="0"/>
              <a:t> </a:t>
            </a:r>
            <a:r>
              <a:rPr lang="en-US" altLang="zh-CN" sz="1200" dirty="0"/>
              <a:t>(Ali)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6161CE-8BCD-7746-B23D-ACA217683C78}"/>
              </a:ext>
            </a:extLst>
          </p:cNvPr>
          <p:cNvSpPr/>
          <p:nvPr/>
        </p:nvSpPr>
        <p:spPr>
          <a:xfrm>
            <a:off x="10133757" y="3690257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83C50E5A-6619-4C4B-9B50-D5111F91F559}"/>
              </a:ext>
            </a:extLst>
          </p:cNvPr>
          <p:cNvSpPr/>
          <p:nvPr/>
        </p:nvSpPr>
        <p:spPr>
          <a:xfrm>
            <a:off x="10275270" y="2362199"/>
            <a:ext cx="304800" cy="29173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4DE72-F4B7-7B45-8DF0-5AEB9A054611}"/>
              </a:ext>
            </a:extLst>
          </p:cNvPr>
          <p:cNvSpPr txBox="1"/>
          <p:nvPr/>
        </p:nvSpPr>
        <p:spPr>
          <a:xfrm>
            <a:off x="10427670" y="286959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Harbor</a:t>
            </a:r>
            <a:r>
              <a:rPr lang="zh-CN" altLang="en-US" sz="1200" dirty="0"/>
              <a:t> </a:t>
            </a:r>
            <a:r>
              <a:rPr lang="en-US" altLang="zh-CN" sz="1200" dirty="0"/>
              <a:t>&lt;-&gt;</a:t>
            </a:r>
            <a:r>
              <a:rPr lang="zh-CN" altLang="en-US" sz="1200" dirty="0"/>
              <a:t> </a:t>
            </a:r>
            <a:r>
              <a:rPr lang="en-US" altLang="zh-CN" sz="1200" dirty="0"/>
              <a:t>……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F883F0-AC3D-D245-BC14-F72810F69E03}"/>
              </a:ext>
            </a:extLst>
          </p:cNvPr>
          <p:cNvSpPr txBox="1"/>
          <p:nvPr/>
        </p:nvSpPr>
        <p:spPr>
          <a:xfrm>
            <a:off x="4027715" y="4474922"/>
            <a:ext cx="1910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Harbor</a:t>
            </a:r>
            <a:r>
              <a:rPr lang="zh-CN" altLang="en-US" sz="1200" dirty="0"/>
              <a:t> </a:t>
            </a:r>
            <a:r>
              <a:rPr lang="en-US" altLang="zh-CN" sz="1200" dirty="0"/>
              <a:t>&lt;-&gt;</a:t>
            </a:r>
            <a:r>
              <a:rPr lang="zh-CN" altLang="en-US" sz="1200" dirty="0"/>
              <a:t> </a:t>
            </a:r>
            <a:r>
              <a:rPr lang="en-US" altLang="zh-CN" sz="1200" dirty="0" err="1"/>
              <a:t>Netease</a:t>
            </a:r>
            <a:r>
              <a:rPr lang="zh-CN" altLang="en-US" sz="1200" dirty="0"/>
              <a:t> </a:t>
            </a:r>
            <a:r>
              <a:rPr lang="en-US" altLang="zh-CN" sz="1200" dirty="0"/>
              <a:t>registry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197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2642-EF1D-D241-98EF-7565A18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5332-A043-4744-8704-A7CEC9FF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Familiar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</a:p>
          <a:p>
            <a:r>
              <a:rPr lang="en-US" altLang="zh-CN" dirty="0"/>
              <a:t>WG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roadmap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timeline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steven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</a:p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proposal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steven</a:t>
            </a:r>
            <a:r>
              <a:rPr lang="zh-CN" altLang="en-US" dirty="0"/>
              <a:t> </a:t>
            </a:r>
            <a:r>
              <a:rPr lang="en-US" altLang="zh-CN" dirty="0"/>
              <a:t>Z/</a:t>
            </a:r>
            <a:r>
              <a:rPr lang="en-US" altLang="zh-CN" dirty="0" err="1"/>
              <a:t>ywk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21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DF2A-D6E6-FB41-9369-AD819D8E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CA57-8CD4-2442-A0D6-FE86578F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workgroup</a:t>
            </a:r>
          </a:p>
          <a:p>
            <a:r>
              <a:rPr lang="en-US" altLang="zh-CN" dirty="0"/>
              <a:t>Legacy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</a:p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</a:p>
          <a:p>
            <a:pPr lvl="1"/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</a:p>
          <a:p>
            <a:pPr lvl="1"/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</a:p>
          <a:p>
            <a:pPr lvl="1"/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</a:p>
          <a:p>
            <a:pPr lvl="1"/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lvl="1"/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6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77B0-5973-E841-9741-40F49314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Flow (Multi-stages)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9946E9-157F-774D-8246-E4FA6FC66F58}"/>
              </a:ext>
            </a:extLst>
          </p:cNvPr>
          <p:cNvCxnSpPr/>
          <p:nvPr/>
        </p:nvCxnSpPr>
        <p:spPr>
          <a:xfrm>
            <a:off x="1153886" y="3570514"/>
            <a:ext cx="9938657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005EEA-AF85-184F-B9BD-D32064A68367}"/>
              </a:ext>
            </a:extLst>
          </p:cNvPr>
          <p:cNvCxnSpPr/>
          <p:nvPr/>
        </p:nvCxnSpPr>
        <p:spPr>
          <a:xfrm>
            <a:off x="5218814" y="2075373"/>
            <a:ext cx="0" cy="3242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3162775-D25D-B249-BB24-B52F37BD9256}"/>
              </a:ext>
            </a:extLst>
          </p:cNvPr>
          <p:cNvSpPr/>
          <p:nvPr/>
        </p:nvSpPr>
        <p:spPr>
          <a:xfrm>
            <a:off x="4341629" y="2771806"/>
            <a:ext cx="1754371" cy="175437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4E30F3-D66B-CE43-AC01-C2467A03A062}"/>
              </a:ext>
            </a:extLst>
          </p:cNvPr>
          <p:cNvSpPr/>
          <p:nvPr/>
        </p:nvSpPr>
        <p:spPr>
          <a:xfrm>
            <a:off x="4923320" y="4781360"/>
            <a:ext cx="590987" cy="59098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4C9BC-7C5D-1D48-A501-CF43BE70977D}"/>
              </a:ext>
            </a:extLst>
          </p:cNvPr>
          <p:cNvSpPr txBox="1"/>
          <p:nvPr/>
        </p:nvSpPr>
        <p:spPr>
          <a:xfrm>
            <a:off x="4964670" y="4922964"/>
            <a:ext cx="582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Bytes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903D6B-409C-1F48-B3A5-19839D7D557D}"/>
              </a:ext>
            </a:extLst>
          </p:cNvPr>
          <p:cNvSpPr/>
          <p:nvPr/>
        </p:nvSpPr>
        <p:spPr>
          <a:xfrm>
            <a:off x="4917088" y="1974476"/>
            <a:ext cx="590987" cy="590987"/>
          </a:xfrm>
          <a:prstGeom prst="ellipse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63BF0-986F-A24F-AC56-DC66AD500517}"/>
              </a:ext>
            </a:extLst>
          </p:cNvPr>
          <p:cNvSpPr txBox="1"/>
          <p:nvPr/>
        </p:nvSpPr>
        <p:spPr>
          <a:xfrm>
            <a:off x="4840822" y="2092440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Metadata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CEB591-197D-6E4E-9A6F-7D8F41889BA5}"/>
              </a:ext>
            </a:extLst>
          </p:cNvPr>
          <p:cNvSpPr/>
          <p:nvPr/>
        </p:nvSpPr>
        <p:spPr>
          <a:xfrm>
            <a:off x="4158662" y="1627259"/>
            <a:ext cx="4212451" cy="4534054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69DEB-1D61-CB49-95D7-21ACCA25C4D7}"/>
              </a:ext>
            </a:extLst>
          </p:cNvPr>
          <p:cNvSpPr txBox="1"/>
          <p:nvPr/>
        </p:nvSpPr>
        <p:spPr>
          <a:xfrm>
            <a:off x="5275752" y="5545637"/>
            <a:ext cx="2243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V2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Compatible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–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Http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Compatible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Chart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DAB3B-AB69-D142-8A5E-57BB63F019AE}"/>
              </a:ext>
            </a:extLst>
          </p:cNvPr>
          <p:cNvSpPr txBox="1"/>
          <p:nvPr/>
        </p:nvSpPr>
        <p:spPr>
          <a:xfrm>
            <a:off x="5516747" y="6192531"/>
            <a:ext cx="181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(jobs)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9BE5A9-6D80-7F4E-9CF0-A1A50C677BF8}"/>
              </a:ext>
            </a:extLst>
          </p:cNvPr>
          <p:cNvSpPr/>
          <p:nvPr/>
        </p:nvSpPr>
        <p:spPr>
          <a:xfrm>
            <a:off x="1874215" y="2693328"/>
            <a:ext cx="1754371" cy="1754371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Prepare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05B071-42EF-1B48-AA58-89F31407EDF1}"/>
              </a:ext>
            </a:extLst>
          </p:cNvPr>
          <p:cNvSpPr/>
          <p:nvPr/>
        </p:nvSpPr>
        <p:spPr>
          <a:xfrm>
            <a:off x="8854642" y="2693327"/>
            <a:ext cx="1754371" cy="1754371"/>
          </a:xfrm>
          <a:prstGeom prst="ellips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Post-action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37B74D-4164-AB46-BF07-11F89F46E89A}"/>
              </a:ext>
            </a:extLst>
          </p:cNvPr>
          <p:cNvSpPr/>
          <p:nvPr/>
        </p:nvSpPr>
        <p:spPr>
          <a:xfrm>
            <a:off x="1719943" y="1627259"/>
            <a:ext cx="2117850" cy="453405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CA2F7E-77D2-E34D-B7EA-6D41D0C2A2C6}"/>
              </a:ext>
            </a:extLst>
          </p:cNvPr>
          <p:cNvSpPr/>
          <p:nvPr/>
        </p:nvSpPr>
        <p:spPr>
          <a:xfrm>
            <a:off x="8666607" y="1618660"/>
            <a:ext cx="2117850" cy="453405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C3C0E0-D86F-2E43-956D-7FE8EA41720A}"/>
              </a:ext>
            </a:extLst>
          </p:cNvPr>
          <p:cNvSpPr txBox="1"/>
          <p:nvPr/>
        </p:nvSpPr>
        <p:spPr>
          <a:xfrm>
            <a:off x="1471497" y="6192531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(Control</a:t>
            </a:r>
            <a:r>
              <a:rPr lang="zh-CN" altLang="en-US" dirty="0"/>
              <a:t> </a:t>
            </a:r>
            <a:r>
              <a:rPr lang="en-US" altLang="zh-CN" dirty="0"/>
              <a:t>Plane)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582069-0591-5543-8495-D0C329ACF762}"/>
              </a:ext>
            </a:extLst>
          </p:cNvPr>
          <p:cNvSpPr txBox="1"/>
          <p:nvPr/>
        </p:nvSpPr>
        <p:spPr>
          <a:xfrm>
            <a:off x="8371113" y="6192531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(Control</a:t>
            </a:r>
            <a:r>
              <a:rPr lang="zh-CN" altLang="en-US" dirty="0"/>
              <a:t> </a:t>
            </a:r>
            <a:r>
              <a:rPr lang="en-US" altLang="zh-CN" dirty="0"/>
              <a:t>Plane)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AF093F7-FE26-5946-A5F5-1F65225096CA}"/>
              </a:ext>
            </a:extLst>
          </p:cNvPr>
          <p:cNvSpPr/>
          <p:nvPr/>
        </p:nvSpPr>
        <p:spPr>
          <a:xfrm>
            <a:off x="3276725" y="5197133"/>
            <a:ext cx="1393371" cy="54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D82A0D8-1BAC-B744-9D4F-918FCD7EE2B6}"/>
              </a:ext>
            </a:extLst>
          </p:cNvPr>
          <p:cNvSpPr/>
          <p:nvPr/>
        </p:nvSpPr>
        <p:spPr>
          <a:xfrm>
            <a:off x="7793872" y="5197133"/>
            <a:ext cx="1393371" cy="54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Webhooks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61B585-9097-7C49-8CEC-58A9F83A90A7}"/>
              </a:ext>
            </a:extLst>
          </p:cNvPr>
          <p:cNvCxnSpPr/>
          <p:nvPr/>
        </p:nvCxnSpPr>
        <p:spPr>
          <a:xfrm>
            <a:off x="7301700" y="2019303"/>
            <a:ext cx="0" cy="3242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AC6966E-B953-5044-8269-F60E9489ABB2}"/>
              </a:ext>
            </a:extLst>
          </p:cNvPr>
          <p:cNvSpPr/>
          <p:nvPr/>
        </p:nvSpPr>
        <p:spPr>
          <a:xfrm>
            <a:off x="6424515" y="2715736"/>
            <a:ext cx="1754371" cy="175437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DF5F3A-AB04-7546-A37C-BA17E6941313}"/>
              </a:ext>
            </a:extLst>
          </p:cNvPr>
          <p:cNvSpPr/>
          <p:nvPr/>
        </p:nvSpPr>
        <p:spPr>
          <a:xfrm>
            <a:off x="7006206" y="4725290"/>
            <a:ext cx="590987" cy="59098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B8F6E9-8771-2740-92CD-D684D6F05832}"/>
              </a:ext>
            </a:extLst>
          </p:cNvPr>
          <p:cNvSpPr txBox="1"/>
          <p:nvPr/>
        </p:nvSpPr>
        <p:spPr>
          <a:xfrm>
            <a:off x="7047556" y="4866894"/>
            <a:ext cx="582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Bytes</a:t>
            </a:r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174A39-4A01-EF49-B9F3-29D9BF8A82F9}"/>
              </a:ext>
            </a:extLst>
          </p:cNvPr>
          <p:cNvSpPr/>
          <p:nvPr/>
        </p:nvSpPr>
        <p:spPr>
          <a:xfrm>
            <a:off x="6999974" y="1918406"/>
            <a:ext cx="590987" cy="590987"/>
          </a:xfrm>
          <a:prstGeom prst="ellipse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43BA9E-345E-F142-AEF2-17316EAC2799}"/>
              </a:ext>
            </a:extLst>
          </p:cNvPr>
          <p:cNvSpPr txBox="1"/>
          <p:nvPr/>
        </p:nvSpPr>
        <p:spPr>
          <a:xfrm>
            <a:off x="6923708" y="2036370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Metadata</a:t>
            </a:r>
            <a:endParaRPr lang="en-US" sz="1400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F82CF8F-A7BC-7940-AB7D-3BCC595C53BF}"/>
              </a:ext>
            </a:extLst>
          </p:cNvPr>
          <p:cNvSpPr/>
          <p:nvPr/>
        </p:nvSpPr>
        <p:spPr>
          <a:xfrm>
            <a:off x="5810068" y="3271155"/>
            <a:ext cx="1108867" cy="598714"/>
          </a:xfrm>
          <a:prstGeom prst="rightArrow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7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7E32-E3BC-014F-B82D-40C70C17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Workgroup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Members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E1828-B3FC-CA47-A735-94D75DE3F9D4}"/>
              </a:ext>
            </a:extLst>
          </p:cNvPr>
          <p:cNvSpPr/>
          <p:nvPr/>
        </p:nvSpPr>
        <p:spPr>
          <a:xfrm>
            <a:off x="2305493" y="1892595"/>
            <a:ext cx="1873102" cy="15364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Steven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</a:p>
          <a:p>
            <a:pPr algn="ctr"/>
            <a:r>
              <a:rPr lang="en-US" altLang="zh-CN" dirty="0"/>
              <a:t>VMware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4B03E-58DC-4F43-B5BA-A6A8C084D7B0}"/>
              </a:ext>
            </a:extLst>
          </p:cNvPr>
          <p:cNvSpPr/>
          <p:nvPr/>
        </p:nvSpPr>
        <p:spPr>
          <a:xfrm>
            <a:off x="4754525" y="1892595"/>
            <a:ext cx="1873102" cy="15364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Wenkai</a:t>
            </a:r>
            <a:r>
              <a:rPr lang="zh-CN" altLang="en-US" dirty="0"/>
              <a:t> </a:t>
            </a:r>
            <a:r>
              <a:rPr lang="en-US" altLang="zh-CN" dirty="0"/>
              <a:t>Yin</a:t>
            </a:r>
          </a:p>
          <a:p>
            <a:pPr algn="ctr"/>
            <a:r>
              <a:rPr lang="en-US" altLang="zh-CN" dirty="0"/>
              <a:t>VMware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CAE57-8889-B24E-8A4F-E280D679E117}"/>
              </a:ext>
            </a:extLst>
          </p:cNvPr>
          <p:cNvSpPr/>
          <p:nvPr/>
        </p:nvSpPr>
        <p:spPr>
          <a:xfrm>
            <a:off x="2305493" y="4031435"/>
            <a:ext cx="1873102" cy="1536405"/>
          </a:xfrm>
          <a:prstGeom prst="rect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YuanLei</a:t>
            </a:r>
            <a:endParaRPr lang="en-US" altLang="zh-CN" dirty="0"/>
          </a:p>
          <a:p>
            <a:pPr algn="ctr"/>
            <a:r>
              <a:rPr lang="en-US" altLang="zh-CN" dirty="0"/>
              <a:t>Huawei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86FC9-BE23-7D4B-A523-B05F3BDB83E2}"/>
              </a:ext>
            </a:extLst>
          </p:cNvPr>
          <p:cNvSpPr/>
          <p:nvPr/>
        </p:nvSpPr>
        <p:spPr>
          <a:xfrm>
            <a:off x="7285964" y="1892594"/>
            <a:ext cx="1873102" cy="15364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</a:p>
          <a:p>
            <a:pPr algn="ctr"/>
            <a:r>
              <a:rPr lang="en-US" altLang="zh-CN" dirty="0" err="1"/>
              <a:t>CaiCloud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5E709B-C824-F94D-8195-67554CB1A83F}"/>
              </a:ext>
            </a:extLst>
          </p:cNvPr>
          <p:cNvSpPr/>
          <p:nvPr/>
        </p:nvSpPr>
        <p:spPr>
          <a:xfrm>
            <a:off x="4754525" y="4031437"/>
            <a:ext cx="1873102" cy="1536405"/>
          </a:xfrm>
          <a:prstGeom prst="rect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Ming</a:t>
            </a:r>
          </a:p>
          <a:p>
            <a:pPr algn="ctr"/>
            <a:r>
              <a:rPr lang="en-US" altLang="zh-CN" dirty="0" err="1"/>
              <a:t>Netease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C6B02-3203-8349-A4E3-B44818067F43}"/>
              </a:ext>
            </a:extLst>
          </p:cNvPr>
          <p:cNvSpPr/>
          <p:nvPr/>
        </p:nvSpPr>
        <p:spPr>
          <a:xfrm>
            <a:off x="7285964" y="4031436"/>
            <a:ext cx="1873102" cy="1536405"/>
          </a:xfrm>
          <a:prstGeom prst="rect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Fanjian</a:t>
            </a:r>
            <a:r>
              <a:rPr lang="zh-CN" altLang="en-US" dirty="0"/>
              <a:t> </a:t>
            </a:r>
            <a:r>
              <a:rPr lang="en-US" altLang="zh-CN" dirty="0"/>
              <a:t>Kong</a:t>
            </a:r>
          </a:p>
          <a:p>
            <a:pPr algn="ctr"/>
            <a:r>
              <a:rPr lang="en-US" altLang="zh-CN" dirty="0"/>
              <a:t>360</a:t>
            </a:r>
            <a:r>
              <a:rPr lang="zh-CN" altLang="en-US" dirty="0"/>
              <a:t> </a:t>
            </a:r>
            <a:r>
              <a:rPr lang="en-US" altLang="zh-CN" dirty="0"/>
              <a:t>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03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8626-2C21-9D43-B328-A93E6250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Workgroup</a:t>
            </a:r>
            <a:r>
              <a:rPr lang="zh-CN" altLang="en-US" dirty="0"/>
              <a:t> </a:t>
            </a:r>
            <a:r>
              <a:rPr lang="en-US" altLang="zh-CN" dirty="0"/>
              <a:t>-Missions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AD84-9243-3C45-B516-95A662DD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</a:p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roadmap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</a:p>
          <a:p>
            <a:r>
              <a:rPr lang="en-US" altLang="zh-CN" dirty="0"/>
              <a:t>Define/design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specs/interfaces</a:t>
            </a:r>
          </a:p>
          <a:p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r>
              <a:rPr lang="en-US" altLang="zh-CN" dirty="0"/>
              <a:t>Draft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docs/blogs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6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1799-068E-6249-BBE5-A779A04C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Workgroup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Collaborations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E547-9AB0-0B49-94C4-42FD4DE2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progress</a:t>
            </a:r>
          </a:p>
          <a:p>
            <a:r>
              <a:rPr lang="en-US" altLang="zh-CN" dirty="0"/>
              <a:t>Slack</a:t>
            </a:r>
            <a:r>
              <a:rPr lang="zh-CN" altLang="en-US" dirty="0"/>
              <a:t> </a:t>
            </a:r>
            <a:r>
              <a:rPr lang="en-US" altLang="zh-CN" dirty="0"/>
              <a:t>channel/</a:t>
            </a:r>
            <a:r>
              <a:rPr lang="en-US" altLang="zh-CN" dirty="0" err="1"/>
              <a:t>wechat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documents/issues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2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B98B-350D-3C4A-92F3-B90EBB5D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Legacy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83C2B210-2EB6-7D4C-A5DE-30A46BD1B579}"/>
              </a:ext>
            </a:extLst>
          </p:cNvPr>
          <p:cNvSpPr/>
          <p:nvPr/>
        </p:nvSpPr>
        <p:spPr>
          <a:xfrm>
            <a:off x="3083442" y="2477386"/>
            <a:ext cx="1073889" cy="163741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3E0ECF9-B3A1-754D-BB12-3CF5A5E73645}"/>
              </a:ext>
            </a:extLst>
          </p:cNvPr>
          <p:cNvSpPr/>
          <p:nvPr/>
        </p:nvSpPr>
        <p:spPr>
          <a:xfrm>
            <a:off x="4559596" y="3144579"/>
            <a:ext cx="1998920" cy="303028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CF82519B-E84C-D442-B349-B1CA3260FFEF}"/>
              </a:ext>
            </a:extLst>
          </p:cNvPr>
          <p:cNvSpPr/>
          <p:nvPr/>
        </p:nvSpPr>
        <p:spPr>
          <a:xfrm>
            <a:off x="6960782" y="2477386"/>
            <a:ext cx="1073889" cy="163741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endParaRPr lang="en-US" dirty="0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08A0FEC-119A-F742-9AE3-A9C52263DB57}"/>
              </a:ext>
            </a:extLst>
          </p:cNvPr>
          <p:cNvSpPr/>
          <p:nvPr/>
        </p:nvSpPr>
        <p:spPr>
          <a:xfrm>
            <a:off x="3923414" y="3753293"/>
            <a:ext cx="712381" cy="723014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Policy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867C-8DEA-3648-9123-709EA6C22C52}"/>
              </a:ext>
            </a:extLst>
          </p:cNvPr>
          <p:cNvSpPr txBox="1"/>
          <p:nvPr/>
        </p:nvSpPr>
        <p:spPr>
          <a:xfrm>
            <a:off x="5037599" y="2775247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Replicate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55A18-E0A0-A543-9EAD-452EC22E827B}"/>
              </a:ext>
            </a:extLst>
          </p:cNvPr>
          <p:cNvSpPr/>
          <p:nvPr/>
        </p:nvSpPr>
        <p:spPr>
          <a:xfrm>
            <a:off x="5426690" y="3186994"/>
            <a:ext cx="218198" cy="2181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5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3947-76B2-8446-8378-054F46E9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A4E0-E565-BC41-A504-8AAB1DED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manage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monitor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non-Harbor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endpoints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policies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both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image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helm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charts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content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specified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content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(source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content;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may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from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multiple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sources)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upstream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(Harbor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non-Harbor)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70C0"/>
                </a:solidFill>
              </a:rPr>
              <a:t>pull-based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specified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content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downstream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(Harbor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non-Harbor)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70C0"/>
                </a:solidFill>
              </a:rPr>
              <a:t>push-based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summary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report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track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control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(stop/cancel/pause?/resume?)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cross-geo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reasonable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performance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0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C0DD-69B8-4F4E-A73E-CA0901A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489A395F-8E28-5247-AD9C-1C10DD91F403}"/>
              </a:ext>
            </a:extLst>
          </p:cNvPr>
          <p:cNvSpPr/>
          <p:nvPr/>
        </p:nvSpPr>
        <p:spPr>
          <a:xfrm>
            <a:off x="3636335" y="2695353"/>
            <a:ext cx="914400" cy="146729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Harbor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448164F-6481-A74A-8307-D14918AA236B}"/>
              </a:ext>
            </a:extLst>
          </p:cNvPr>
          <p:cNvSpPr/>
          <p:nvPr/>
        </p:nvSpPr>
        <p:spPr>
          <a:xfrm>
            <a:off x="6771662" y="1091813"/>
            <a:ext cx="914400" cy="1467293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Harbor’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F0210C1-900E-554B-9FD3-EBC32C8134FD}"/>
              </a:ext>
            </a:extLst>
          </p:cNvPr>
          <p:cNvSpPr/>
          <p:nvPr/>
        </p:nvSpPr>
        <p:spPr>
          <a:xfrm>
            <a:off x="6771662" y="2688394"/>
            <a:ext cx="914400" cy="146729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HWR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6F4375DE-0BBC-894C-A271-4098C75FEE34}"/>
              </a:ext>
            </a:extLst>
          </p:cNvPr>
          <p:cNvSpPr/>
          <p:nvPr/>
        </p:nvSpPr>
        <p:spPr>
          <a:xfrm>
            <a:off x="6771662" y="4284975"/>
            <a:ext cx="914400" cy="1467293"/>
          </a:xfrm>
          <a:prstGeom prst="can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???</a:t>
            </a:r>
            <a:endParaRPr lang="en-US" dirty="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8221C2C8-168D-6C48-8B65-7E2CDAA249CE}"/>
              </a:ext>
            </a:extLst>
          </p:cNvPr>
          <p:cNvSpPr/>
          <p:nvPr/>
        </p:nvSpPr>
        <p:spPr>
          <a:xfrm rot="19654698">
            <a:off x="4550734" y="2312014"/>
            <a:ext cx="1970567" cy="2339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5874283F-D5FE-F04D-8657-5EE56FDA1A33}"/>
              </a:ext>
            </a:extLst>
          </p:cNvPr>
          <p:cNvSpPr/>
          <p:nvPr/>
        </p:nvSpPr>
        <p:spPr>
          <a:xfrm>
            <a:off x="4709584" y="3312041"/>
            <a:ext cx="1970567" cy="2339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6DC3F482-8BE1-5247-8FDB-1919F7260B8A}"/>
              </a:ext>
            </a:extLst>
          </p:cNvPr>
          <p:cNvSpPr/>
          <p:nvPr/>
        </p:nvSpPr>
        <p:spPr>
          <a:xfrm rot="1679600">
            <a:off x="4649204" y="4250874"/>
            <a:ext cx="1970567" cy="2339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116BA-A54C-9842-B22A-A0537B65E437}"/>
              </a:ext>
            </a:extLst>
          </p:cNvPr>
          <p:cNvSpPr txBox="1"/>
          <p:nvPr/>
        </p:nvSpPr>
        <p:spPr>
          <a:xfrm>
            <a:off x="5173410" y="3052708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Replicate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3F4815-91E3-8949-8076-EBBEDFFF424D}"/>
              </a:ext>
            </a:extLst>
          </p:cNvPr>
          <p:cNvSpPr/>
          <p:nvPr/>
        </p:nvSpPr>
        <p:spPr>
          <a:xfrm>
            <a:off x="5506797" y="3318771"/>
            <a:ext cx="218198" cy="2181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C2475-0ADC-B145-A096-5150EBC75EE9}"/>
              </a:ext>
            </a:extLst>
          </p:cNvPr>
          <p:cNvSpPr/>
          <p:nvPr/>
        </p:nvSpPr>
        <p:spPr>
          <a:xfrm>
            <a:off x="5792121" y="3314383"/>
            <a:ext cx="218198" cy="2181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F0C6A0EE-28A9-764F-B383-214F1367248A}"/>
              </a:ext>
            </a:extLst>
          </p:cNvPr>
          <p:cNvSpPr/>
          <p:nvPr/>
        </p:nvSpPr>
        <p:spPr>
          <a:xfrm rot="16200000">
            <a:off x="7507252" y="4603952"/>
            <a:ext cx="1244009" cy="8293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2BF43-53C1-E84E-97E8-72B414B7CC2D}"/>
              </a:ext>
            </a:extLst>
          </p:cNvPr>
          <p:cNvSpPr txBox="1"/>
          <p:nvPr/>
        </p:nvSpPr>
        <p:spPr>
          <a:xfrm>
            <a:off x="8543926" y="4833955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Onboarding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B92E3D-3009-4A48-96D9-729B6AFB9DC6}"/>
              </a:ext>
            </a:extLst>
          </p:cNvPr>
          <p:cNvSpPr/>
          <p:nvPr/>
        </p:nvSpPr>
        <p:spPr>
          <a:xfrm>
            <a:off x="5229929" y="4092866"/>
            <a:ext cx="218198" cy="2181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162C27-DACB-6940-899E-922FEF793821}"/>
              </a:ext>
            </a:extLst>
          </p:cNvPr>
          <p:cNvSpPr/>
          <p:nvPr/>
        </p:nvSpPr>
        <p:spPr>
          <a:xfrm>
            <a:off x="5497876" y="4235262"/>
            <a:ext cx="218198" cy="2181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27744C-6892-CF42-A9FD-8F0DC8D3C3D1}"/>
              </a:ext>
            </a:extLst>
          </p:cNvPr>
          <p:cNvSpPr/>
          <p:nvPr/>
        </p:nvSpPr>
        <p:spPr>
          <a:xfrm>
            <a:off x="5229929" y="2437630"/>
            <a:ext cx="218198" cy="2181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78367F-8F16-9E44-AF64-62A69FC282E1}"/>
              </a:ext>
            </a:extLst>
          </p:cNvPr>
          <p:cNvSpPr/>
          <p:nvPr/>
        </p:nvSpPr>
        <p:spPr>
          <a:xfrm>
            <a:off x="5457251" y="2283166"/>
            <a:ext cx="218198" cy="2181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4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7A6D4B-D11A-0E41-A684-31854C3AE8A4}"/>
              </a:ext>
            </a:extLst>
          </p:cNvPr>
          <p:cNvCxnSpPr/>
          <p:nvPr/>
        </p:nvCxnSpPr>
        <p:spPr>
          <a:xfrm>
            <a:off x="3202168" y="1531088"/>
            <a:ext cx="0" cy="324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CE0654-393E-3944-AB8B-355BD694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(Multi-stages)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C9B06C-A1EB-7346-AB29-EF59BD14CB4B}"/>
              </a:ext>
            </a:extLst>
          </p:cNvPr>
          <p:cNvCxnSpPr/>
          <p:nvPr/>
        </p:nvCxnSpPr>
        <p:spPr>
          <a:xfrm>
            <a:off x="0" y="3104708"/>
            <a:ext cx="55643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3C19C7CD-FAC7-D040-BF28-06FB66B77178}"/>
              </a:ext>
            </a:extLst>
          </p:cNvPr>
          <p:cNvCxnSpPr/>
          <p:nvPr/>
        </p:nvCxnSpPr>
        <p:spPr>
          <a:xfrm>
            <a:off x="5564372" y="3104708"/>
            <a:ext cx="1282995" cy="1143000"/>
          </a:xfrm>
          <a:prstGeom prst="curved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DAB0B9-A630-F54D-B84A-9E307116B37C}"/>
              </a:ext>
            </a:extLst>
          </p:cNvPr>
          <p:cNvCxnSpPr>
            <a:cxnSpLocks/>
          </p:cNvCxnSpPr>
          <p:nvPr/>
        </p:nvCxnSpPr>
        <p:spPr>
          <a:xfrm>
            <a:off x="6762307" y="4237075"/>
            <a:ext cx="538716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2EF5870-4898-0349-B2AA-C33A9C9263AF}"/>
              </a:ext>
            </a:extLst>
          </p:cNvPr>
          <p:cNvSpPr/>
          <p:nvPr/>
        </p:nvSpPr>
        <p:spPr>
          <a:xfrm>
            <a:off x="285306" y="2227522"/>
            <a:ext cx="1754371" cy="1754371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(pre-stage)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850C17-7D93-014B-95C3-60DE9C03C384}"/>
              </a:ext>
            </a:extLst>
          </p:cNvPr>
          <p:cNvSpPr/>
          <p:nvPr/>
        </p:nvSpPr>
        <p:spPr>
          <a:xfrm>
            <a:off x="2324983" y="2227521"/>
            <a:ext cx="1754371" cy="1754371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AD4F8-CDB5-014E-A8F5-02B3D12ED8BF}"/>
              </a:ext>
            </a:extLst>
          </p:cNvPr>
          <p:cNvSpPr/>
          <p:nvPr/>
        </p:nvSpPr>
        <p:spPr>
          <a:xfrm>
            <a:off x="4364660" y="2227520"/>
            <a:ext cx="1754371" cy="1754371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Post-action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BAF13A-CFD7-D049-A599-BBAFFE15E18B}"/>
              </a:ext>
            </a:extLst>
          </p:cNvPr>
          <p:cNvSpPr/>
          <p:nvPr/>
        </p:nvSpPr>
        <p:spPr>
          <a:xfrm>
            <a:off x="6119031" y="3370522"/>
            <a:ext cx="1754371" cy="175437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(pre-stage)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36FED-2D60-6341-8E4A-2F97226822EC}"/>
              </a:ext>
            </a:extLst>
          </p:cNvPr>
          <p:cNvSpPr/>
          <p:nvPr/>
        </p:nvSpPr>
        <p:spPr>
          <a:xfrm>
            <a:off x="10198385" y="3370520"/>
            <a:ext cx="1754371" cy="175437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Post-action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279E99-4C82-FA44-AF6E-9DD8A74A5831}"/>
              </a:ext>
            </a:extLst>
          </p:cNvPr>
          <p:cNvCxnSpPr/>
          <p:nvPr/>
        </p:nvCxnSpPr>
        <p:spPr>
          <a:xfrm flipH="1">
            <a:off x="3600001" y="1339702"/>
            <a:ext cx="4922875" cy="465706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100D2B5-434E-9044-9913-488508A41819}"/>
              </a:ext>
            </a:extLst>
          </p:cNvPr>
          <p:cNvSpPr/>
          <p:nvPr/>
        </p:nvSpPr>
        <p:spPr>
          <a:xfrm>
            <a:off x="2906674" y="4237075"/>
            <a:ext cx="590987" cy="5909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EB20D7-ADC0-364A-A8A5-153B6E982685}"/>
              </a:ext>
            </a:extLst>
          </p:cNvPr>
          <p:cNvSpPr txBox="1"/>
          <p:nvPr/>
        </p:nvSpPr>
        <p:spPr>
          <a:xfrm>
            <a:off x="2948024" y="4378679"/>
            <a:ext cx="58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Blobs</a:t>
            </a:r>
            <a:endParaRPr lang="en-US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1A2594-04F4-374E-9A47-1E16011260C4}"/>
              </a:ext>
            </a:extLst>
          </p:cNvPr>
          <p:cNvSpPr/>
          <p:nvPr/>
        </p:nvSpPr>
        <p:spPr>
          <a:xfrm>
            <a:off x="2900442" y="1430191"/>
            <a:ext cx="590987" cy="5909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FB75C-B931-2E4B-BA0C-3EC8BB68E7CE}"/>
              </a:ext>
            </a:extLst>
          </p:cNvPr>
          <p:cNvSpPr txBox="1"/>
          <p:nvPr/>
        </p:nvSpPr>
        <p:spPr>
          <a:xfrm>
            <a:off x="2824176" y="1548155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Manifest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C25701-CFF3-7845-AFCB-1AF0044DCB62}"/>
              </a:ext>
            </a:extLst>
          </p:cNvPr>
          <p:cNvCxnSpPr/>
          <p:nvPr/>
        </p:nvCxnSpPr>
        <p:spPr>
          <a:xfrm>
            <a:off x="9005217" y="2615609"/>
            <a:ext cx="0" cy="32429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50C3884-E210-2444-B7E8-5DBF385D53D6}"/>
              </a:ext>
            </a:extLst>
          </p:cNvPr>
          <p:cNvSpPr/>
          <p:nvPr/>
        </p:nvSpPr>
        <p:spPr>
          <a:xfrm>
            <a:off x="8709723" y="5321596"/>
            <a:ext cx="590987" cy="59098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CE7A6-EF08-7346-99F2-B02C31252751}"/>
              </a:ext>
            </a:extLst>
          </p:cNvPr>
          <p:cNvSpPr txBox="1"/>
          <p:nvPr/>
        </p:nvSpPr>
        <p:spPr>
          <a:xfrm>
            <a:off x="8751073" y="5463200"/>
            <a:ext cx="58291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Blobs</a:t>
            </a:r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7FFE48-67AC-2943-AD73-E4E92DC984B9}"/>
              </a:ext>
            </a:extLst>
          </p:cNvPr>
          <p:cNvSpPr/>
          <p:nvPr/>
        </p:nvSpPr>
        <p:spPr>
          <a:xfrm>
            <a:off x="8703491" y="2514712"/>
            <a:ext cx="590987" cy="59098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D6FA4-DE26-854F-BF9E-4E5E81D04989}"/>
              </a:ext>
            </a:extLst>
          </p:cNvPr>
          <p:cNvSpPr txBox="1"/>
          <p:nvPr/>
        </p:nvSpPr>
        <p:spPr>
          <a:xfrm>
            <a:off x="8627225" y="2632676"/>
            <a:ext cx="8306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Manifest</a:t>
            </a:r>
            <a:endParaRPr lang="en-US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DA10D-4A86-E446-A438-918370D1D60E}"/>
              </a:ext>
            </a:extLst>
          </p:cNvPr>
          <p:cNvSpPr/>
          <p:nvPr/>
        </p:nvSpPr>
        <p:spPr>
          <a:xfrm>
            <a:off x="8158708" y="3370521"/>
            <a:ext cx="1754371" cy="175437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4747-5AAF-6D4E-8503-4E44A2CE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D3253-1A80-BB4F-B617-B4B5CE752B2C}"/>
              </a:ext>
            </a:extLst>
          </p:cNvPr>
          <p:cNvSpPr/>
          <p:nvPr/>
        </p:nvSpPr>
        <p:spPr>
          <a:xfrm>
            <a:off x="2693581" y="1690688"/>
            <a:ext cx="1711842" cy="12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584CFE-3BCE-0840-89DD-950487695D0D}"/>
              </a:ext>
            </a:extLst>
          </p:cNvPr>
          <p:cNvSpPr/>
          <p:nvPr/>
        </p:nvSpPr>
        <p:spPr>
          <a:xfrm>
            <a:off x="5170967" y="1690688"/>
            <a:ext cx="1711842" cy="12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Endpoint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EACD2-D435-664F-B4D2-9DFBD8F9ADD6}"/>
              </a:ext>
            </a:extLst>
          </p:cNvPr>
          <p:cNvSpPr/>
          <p:nvPr/>
        </p:nvSpPr>
        <p:spPr>
          <a:xfrm>
            <a:off x="7648353" y="1690688"/>
            <a:ext cx="1711842" cy="12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B99FE-4F1C-C342-A37F-8A176E5D60FB}"/>
              </a:ext>
            </a:extLst>
          </p:cNvPr>
          <p:cNvSpPr/>
          <p:nvPr/>
        </p:nvSpPr>
        <p:spPr>
          <a:xfrm>
            <a:off x="2693581" y="3335081"/>
            <a:ext cx="1711842" cy="12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Adaptor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42EB1-3DE9-3F45-BEE1-04C2E9674F0A}"/>
              </a:ext>
            </a:extLst>
          </p:cNvPr>
          <p:cNvSpPr/>
          <p:nvPr/>
        </p:nvSpPr>
        <p:spPr>
          <a:xfrm>
            <a:off x="5170967" y="3335081"/>
            <a:ext cx="1711842" cy="12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C232C-7FDD-6C41-B227-5D954B7343FA}"/>
              </a:ext>
            </a:extLst>
          </p:cNvPr>
          <p:cNvSpPr/>
          <p:nvPr/>
        </p:nvSpPr>
        <p:spPr>
          <a:xfrm>
            <a:off x="7722781" y="3335081"/>
            <a:ext cx="1711842" cy="12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71A9B-0518-AE4F-BF85-C3E344F25AB1}"/>
              </a:ext>
            </a:extLst>
          </p:cNvPr>
          <p:cNvSpPr/>
          <p:nvPr/>
        </p:nvSpPr>
        <p:spPr>
          <a:xfrm>
            <a:off x="2693581" y="4954754"/>
            <a:ext cx="1711842" cy="12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4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3B19-3E02-E74A-9375-2E7FFCF0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8215-DDA2-2348-B659-AAAAD7B8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April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</a:p>
          <a:p>
            <a:r>
              <a:rPr lang="en-US" altLang="zh-CN" dirty="0"/>
              <a:t>Next: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r>
              <a:rPr lang="zh-CN" altLang="en-US" dirty="0"/>
              <a:t> </a:t>
            </a:r>
            <a:r>
              <a:rPr lang="en-US" altLang="zh-CN" dirty="0"/>
              <a:t>investigations</a:t>
            </a:r>
          </a:p>
          <a:p>
            <a:pPr lvl="1"/>
            <a:r>
              <a:rPr lang="en-US" altLang="zh-CN" dirty="0"/>
              <a:t>Draft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B259-2550-C84E-8DA5-36404048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D039-DE17-BE47-9FB2-675BA9DE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8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Header</a:t>
            </a:r>
          </a:p>
          <a:p>
            <a:pPr lvl="1"/>
            <a:r>
              <a:rPr lang="en-US" altLang="zh-CN" b="1" dirty="0"/>
              <a:t>Kind</a:t>
            </a:r>
          </a:p>
          <a:p>
            <a:r>
              <a:rPr lang="en-US" altLang="zh-CN" dirty="0"/>
              <a:t>Metadata</a:t>
            </a:r>
          </a:p>
          <a:p>
            <a:pPr lvl="1"/>
            <a:r>
              <a:rPr lang="en-US" altLang="zh-CN" dirty="0"/>
              <a:t>namespace</a:t>
            </a:r>
          </a:p>
          <a:p>
            <a:pPr lvl="1"/>
            <a:r>
              <a:rPr lang="en-US" altLang="zh-CN" dirty="0"/>
              <a:t>name</a:t>
            </a:r>
          </a:p>
          <a:p>
            <a:pPr lvl="1"/>
            <a:r>
              <a:rPr lang="en-US" altLang="zh-CN" dirty="0" err="1"/>
              <a:t>vtag</a:t>
            </a:r>
            <a:r>
              <a:rPr lang="zh-CN" altLang="en-US" dirty="0"/>
              <a:t> </a:t>
            </a:r>
            <a:r>
              <a:rPr lang="en-US" altLang="zh-CN" dirty="0"/>
              <a:t>(version)</a:t>
            </a:r>
          </a:p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</a:p>
          <a:p>
            <a:pPr lvl="1"/>
            <a:r>
              <a:rPr lang="en-US" altLang="zh-CN" dirty="0"/>
              <a:t>labels</a:t>
            </a:r>
          </a:p>
          <a:p>
            <a:pPr lvl="1"/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info?</a:t>
            </a:r>
          </a:p>
          <a:p>
            <a:r>
              <a:rPr lang="en-US" altLang="zh-CN" dirty="0"/>
              <a:t>Extended</a:t>
            </a:r>
          </a:p>
          <a:p>
            <a:pPr lvl="1"/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flexibilities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B7723-93C0-0741-B163-3E7BFD413FFA}"/>
              </a:ext>
            </a:extLst>
          </p:cNvPr>
          <p:cNvSpPr/>
          <p:nvPr/>
        </p:nvSpPr>
        <p:spPr>
          <a:xfrm>
            <a:off x="8882743" y="1939471"/>
            <a:ext cx="2873829" cy="39823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65C5D-BB3B-CF46-81E1-B18C257DA55A}"/>
              </a:ext>
            </a:extLst>
          </p:cNvPr>
          <p:cNvSpPr/>
          <p:nvPr/>
        </p:nvSpPr>
        <p:spPr>
          <a:xfrm>
            <a:off x="9144000" y="2234974"/>
            <a:ext cx="2275115" cy="551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6D909-8AF7-0F43-8848-4FAA854B6B02}"/>
              </a:ext>
            </a:extLst>
          </p:cNvPr>
          <p:cNvSpPr/>
          <p:nvPr/>
        </p:nvSpPr>
        <p:spPr>
          <a:xfrm>
            <a:off x="9143998" y="2895302"/>
            <a:ext cx="2275115" cy="8164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Metadata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DED75-4434-7E47-BBF3-910F19BFC739}"/>
              </a:ext>
            </a:extLst>
          </p:cNvPr>
          <p:cNvSpPr/>
          <p:nvPr/>
        </p:nvSpPr>
        <p:spPr>
          <a:xfrm>
            <a:off x="9143998" y="4774134"/>
            <a:ext cx="2275115" cy="9841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Extended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D2653-2E16-3140-BE63-C6C83209125C}"/>
              </a:ext>
            </a:extLst>
          </p:cNvPr>
          <p:cNvSpPr/>
          <p:nvPr/>
        </p:nvSpPr>
        <p:spPr>
          <a:xfrm>
            <a:off x="9143999" y="3820290"/>
            <a:ext cx="2275115" cy="8164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17CD-15C0-6140-898B-0CDADB0B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i="1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A9C2-86F3-904C-93C7-771C4F96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connectivity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upstream/downstream</a:t>
            </a:r>
            <a:r>
              <a:rPr lang="zh-CN" altLang="en-US" dirty="0"/>
              <a:t> </a:t>
            </a:r>
            <a:r>
              <a:rPr lang="en-US" altLang="zh-CN" dirty="0"/>
              <a:t>registries</a:t>
            </a:r>
            <a:r>
              <a:rPr lang="zh-CN" altLang="en-US" dirty="0"/>
              <a:t> </a:t>
            </a:r>
            <a:r>
              <a:rPr lang="en-US" altLang="zh-CN" dirty="0"/>
              <a:t>(w/</a:t>
            </a:r>
            <a:r>
              <a:rPr lang="zh-CN" altLang="en-US" dirty="0"/>
              <a:t> </a:t>
            </a:r>
            <a:r>
              <a:rPr lang="en-US" altLang="zh-CN" dirty="0"/>
              <a:t>credentials)</a:t>
            </a:r>
          </a:p>
          <a:p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replicating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policies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replicating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</a:p>
          <a:p>
            <a:r>
              <a:rPr lang="en-US" altLang="zh-CN" u="sng" dirty="0"/>
              <a:t>Optimize</a:t>
            </a:r>
            <a:r>
              <a:rPr lang="zh-CN" altLang="en-US" u="sng" dirty="0"/>
              <a:t> </a:t>
            </a:r>
            <a:r>
              <a:rPr lang="en-US" altLang="zh-CN" u="sng" dirty="0"/>
              <a:t>the</a:t>
            </a:r>
            <a:r>
              <a:rPr lang="zh-CN" altLang="en-US" u="sng" dirty="0"/>
              <a:t> </a:t>
            </a:r>
            <a:r>
              <a:rPr lang="en-US" altLang="zh-CN" u="sng" dirty="0"/>
              <a:t>resource</a:t>
            </a:r>
            <a:r>
              <a:rPr lang="zh-CN" altLang="en-US" u="sng" dirty="0"/>
              <a:t> </a:t>
            </a:r>
            <a:r>
              <a:rPr lang="en-US" altLang="zh-CN" u="sng" dirty="0"/>
              <a:t>content</a:t>
            </a:r>
            <a:r>
              <a:rPr lang="zh-CN" altLang="en-US" u="sng" dirty="0"/>
              <a:t> </a:t>
            </a:r>
            <a:r>
              <a:rPr lang="en-US" altLang="zh-CN" u="sng" dirty="0"/>
              <a:t>structures</a:t>
            </a:r>
            <a:r>
              <a:rPr lang="zh-CN" altLang="en-US" u="sng" dirty="0"/>
              <a:t> </a:t>
            </a:r>
            <a:r>
              <a:rPr lang="en-US" altLang="zh-CN" u="sng" dirty="0"/>
              <a:t>(</a:t>
            </a:r>
            <a:r>
              <a:rPr lang="en-US" altLang="zh-CN" u="sng" dirty="0" err="1"/>
              <a:t>e.g</a:t>
            </a:r>
            <a:r>
              <a:rPr lang="en-US" altLang="zh-CN" u="sng" dirty="0"/>
              <a:t>:</a:t>
            </a:r>
            <a:r>
              <a:rPr lang="zh-CN" altLang="en-US" u="sng" dirty="0"/>
              <a:t> </a:t>
            </a:r>
            <a:r>
              <a:rPr lang="en-US" altLang="zh-CN" u="sng" dirty="0"/>
              <a:t>image</a:t>
            </a:r>
            <a:r>
              <a:rPr lang="zh-CN" altLang="en-US" u="sng" dirty="0"/>
              <a:t> </a:t>
            </a:r>
            <a:r>
              <a:rPr lang="en-US" altLang="zh-CN" u="sng" dirty="0"/>
              <a:t>repository</a:t>
            </a:r>
            <a:r>
              <a:rPr lang="zh-CN" altLang="en-US" u="sng" dirty="0"/>
              <a:t> </a:t>
            </a:r>
            <a:r>
              <a:rPr lang="en-US" altLang="zh-CN" u="sng" dirty="0"/>
              <a:t>=&gt;</a:t>
            </a:r>
            <a:r>
              <a:rPr lang="zh-CN" altLang="en-US" u="sng" dirty="0"/>
              <a:t> </a:t>
            </a:r>
            <a:r>
              <a:rPr lang="en-US" altLang="zh-CN" u="sng" dirty="0"/>
              <a:t>manifest</a:t>
            </a:r>
            <a:r>
              <a:rPr lang="zh-CN" altLang="en-US" u="sng" dirty="0"/>
              <a:t> </a:t>
            </a:r>
            <a:r>
              <a:rPr lang="en-US" altLang="zh-CN" u="sng" dirty="0"/>
              <a:t>set</a:t>
            </a:r>
            <a:r>
              <a:rPr lang="zh-CN" altLang="en-US" u="sng" dirty="0"/>
              <a:t> </a:t>
            </a:r>
            <a:r>
              <a:rPr lang="en-US" altLang="zh-CN" u="sng" dirty="0"/>
              <a:t>and</a:t>
            </a:r>
            <a:r>
              <a:rPr lang="zh-CN" altLang="en-US" u="sng" dirty="0"/>
              <a:t> </a:t>
            </a:r>
            <a:r>
              <a:rPr lang="en-US" altLang="zh-CN" u="sng" dirty="0"/>
              <a:t>blob</a:t>
            </a:r>
            <a:r>
              <a:rPr lang="zh-CN" altLang="en-US" u="sng" dirty="0"/>
              <a:t> </a:t>
            </a:r>
            <a:r>
              <a:rPr lang="en-US" altLang="zh-CN" u="sng" dirty="0"/>
              <a:t>list)</a:t>
            </a:r>
          </a:p>
          <a:p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downstream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pPr lvl="1"/>
            <a:r>
              <a:rPr lang="en-US" altLang="zh-CN" dirty="0"/>
              <a:t>Namespace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6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25A4-C324-E543-B2F7-5DC1ADC2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(via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job)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06F1-48AC-CC41-B71F-426253AA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7261"/>
          </a:xfrm>
        </p:spPr>
        <p:txBody>
          <a:bodyPr>
            <a:normAutofit/>
          </a:bodyPr>
          <a:lstStyle/>
          <a:p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</a:p>
          <a:p>
            <a:r>
              <a:rPr lang="en-US" altLang="zh-CN" dirty="0"/>
              <a:t>Transfer(</a:t>
            </a:r>
            <a:r>
              <a:rPr lang="en-US" altLang="zh-CN" dirty="0" err="1"/>
              <a:t>src</a:t>
            </a:r>
            <a:r>
              <a:rPr lang="zh-CN" altLang="en-US" dirty="0"/>
              <a:t> *</a:t>
            </a:r>
            <a:r>
              <a:rPr lang="en-US" altLang="zh-CN" dirty="0" err="1"/>
              <a:t>ReplicationResource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dest</a:t>
            </a:r>
            <a:r>
              <a:rPr lang="zh-CN" altLang="en-US" dirty="0"/>
              <a:t> *</a:t>
            </a:r>
            <a:r>
              <a:rPr lang="en-US" altLang="zh-CN" dirty="0"/>
              <a:t> </a:t>
            </a:r>
            <a:r>
              <a:rPr lang="en-US" altLang="zh-CN" dirty="0" err="1"/>
              <a:t>ReplicationResource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1FC897-A8F3-BB44-822A-ABDC86054A45}"/>
              </a:ext>
            </a:extLst>
          </p:cNvPr>
          <p:cNvSpPr/>
          <p:nvPr/>
        </p:nvSpPr>
        <p:spPr>
          <a:xfrm>
            <a:off x="3548744" y="4702628"/>
            <a:ext cx="849086" cy="849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9E007-8CFB-734B-B9E2-BE43B102CF5E}"/>
              </a:ext>
            </a:extLst>
          </p:cNvPr>
          <p:cNvSpPr/>
          <p:nvPr/>
        </p:nvSpPr>
        <p:spPr>
          <a:xfrm>
            <a:off x="5083630" y="5889171"/>
            <a:ext cx="1317171" cy="478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io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8189EB-BDAB-AF44-9798-CFD2B30F92E0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4273484" y="5427368"/>
            <a:ext cx="810146" cy="70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33D85C2-7C16-7E43-84BF-5F5A5A078EB4}"/>
              </a:ext>
            </a:extLst>
          </p:cNvPr>
          <p:cNvSpPr/>
          <p:nvPr/>
        </p:nvSpPr>
        <p:spPr>
          <a:xfrm>
            <a:off x="7130144" y="4702628"/>
            <a:ext cx="849086" cy="8490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dest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8F98B6-ACE9-444F-80A9-176E60C257FB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H="1">
            <a:off x="6400801" y="5427368"/>
            <a:ext cx="853689" cy="7012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D42FD0-A7A6-6B4D-830C-F4C27D446980}"/>
              </a:ext>
            </a:extLst>
          </p:cNvPr>
          <p:cNvSpPr txBox="1"/>
          <p:nvPr/>
        </p:nvSpPr>
        <p:spPr>
          <a:xfrm>
            <a:off x="4632709" y="5551714"/>
            <a:ext cx="929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Download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D52AE-BC02-4142-B9C3-4F7D97E4C738}"/>
              </a:ext>
            </a:extLst>
          </p:cNvPr>
          <p:cNvSpPr txBox="1"/>
          <p:nvPr/>
        </p:nvSpPr>
        <p:spPr>
          <a:xfrm>
            <a:off x="6167183" y="555171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Upload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06838-C0B6-1144-925D-C8B8FE2FF288}"/>
              </a:ext>
            </a:extLst>
          </p:cNvPr>
          <p:cNvSpPr/>
          <p:nvPr/>
        </p:nvSpPr>
        <p:spPr>
          <a:xfrm>
            <a:off x="3015343" y="3839484"/>
            <a:ext cx="5366657" cy="275726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F3B3A-C8E8-0F49-B9CF-554763FFD859}"/>
              </a:ext>
            </a:extLst>
          </p:cNvPr>
          <p:cNvSpPr txBox="1"/>
          <p:nvPr/>
        </p:nvSpPr>
        <p:spPr>
          <a:xfrm>
            <a:off x="5562066" y="3231764"/>
            <a:ext cx="11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Parameters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0DD88-7FA7-1945-B51A-FEAFAC36635F}"/>
              </a:ext>
            </a:extLst>
          </p:cNvPr>
          <p:cNvSpPr txBox="1"/>
          <p:nvPr/>
        </p:nvSpPr>
        <p:spPr>
          <a:xfrm>
            <a:off x="7836081" y="6258189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Job</a:t>
            </a:r>
            <a:endParaRPr lang="en-US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F209CC-D45C-3240-9C06-B0F517991C66}"/>
              </a:ext>
            </a:extLst>
          </p:cNvPr>
          <p:cNvCxnSpPr/>
          <p:nvPr/>
        </p:nvCxnSpPr>
        <p:spPr>
          <a:xfrm>
            <a:off x="5562066" y="2971800"/>
            <a:ext cx="0" cy="86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22E118-0E16-0046-9E04-75AAA10BBE68}"/>
              </a:ext>
            </a:extLst>
          </p:cNvPr>
          <p:cNvCxnSpPr>
            <a:endCxn id="4" idx="7"/>
          </p:cNvCxnSpPr>
          <p:nvPr/>
        </p:nvCxnSpPr>
        <p:spPr>
          <a:xfrm flipH="1">
            <a:off x="4273484" y="3839484"/>
            <a:ext cx="1288582" cy="98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1F7790-EDD1-174B-9AC4-429BD82A459A}"/>
              </a:ext>
            </a:extLst>
          </p:cNvPr>
          <p:cNvCxnSpPr>
            <a:endCxn id="8" idx="1"/>
          </p:cNvCxnSpPr>
          <p:nvPr/>
        </p:nvCxnSpPr>
        <p:spPr>
          <a:xfrm>
            <a:off x="5562066" y="3839484"/>
            <a:ext cx="1692424" cy="98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A95E46-84A5-BD47-A2EF-99EA6B0EA6CD}"/>
              </a:ext>
            </a:extLst>
          </p:cNvPr>
          <p:cNvSpPr txBox="1"/>
          <p:nvPr/>
        </p:nvSpPr>
        <p:spPr>
          <a:xfrm>
            <a:off x="4306247" y="417879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Build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AFB2C-22CA-5B49-97F2-D12BA268010D}"/>
              </a:ext>
            </a:extLst>
          </p:cNvPr>
          <p:cNvSpPr txBox="1"/>
          <p:nvPr/>
        </p:nvSpPr>
        <p:spPr>
          <a:xfrm>
            <a:off x="6523210" y="419363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Build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325175-AF85-8348-9473-9ABB1A448FA2}"/>
              </a:ext>
            </a:extLst>
          </p:cNvPr>
          <p:cNvSpPr/>
          <p:nvPr/>
        </p:nvSpPr>
        <p:spPr>
          <a:xfrm>
            <a:off x="4583727" y="5218114"/>
            <a:ext cx="2494443" cy="1302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E3427D-D7F0-6141-8A59-30259238211C}"/>
              </a:ext>
            </a:extLst>
          </p:cNvPr>
          <p:cNvSpPr txBox="1"/>
          <p:nvPr/>
        </p:nvSpPr>
        <p:spPr>
          <a:xfrm>
            <a:off x="4614180" y="4881761"/>
            <a:ext cx="2392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Resource</a:t>
            </a:r>
            <a:r>
              <a:rPr lang="zh-CN" altLang="en-US" sz="1600" dirty="0"/>
              <a:t> </a:t>
            </a:r>
            <a:r>
              <a:rPr lang="en-US" altLang="zh-CN" sz="1600" dirty="0"/>
              <a:t>Transfer</a:t>
            </a:r>
            <a:r>
              <a:rPr lang="zh-CN" altLang="en-US" sz="1600" dirty="0"/>
              <a:t> </a:t>
            </a:r>
            <a:r>
              <a:rPr lang="en-US" altLang="zh-CN" sz="1600" dirty="0"/>
              <a:t>Adaptor</a:t>
            </a:r>
            <a:endParaRPr lang="en-US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DA49C8-E3A4-084D-AE34-6C0937162250}"/>
              </a:ext>
            </a:extLst>
          </p:cNvPr>
          <p:cNvCxnSpPr>
            <a:cxnSpLocks/>
          </p:cNvCxnSpPr>
          <p:nvPr/>
        </p:nvCxnSpPr>
        <p:spPr>
          <a:xfrm flipH="1">
            <a:off x="5562065" y="3918857"/>
            <a:ext cx="2" cy="99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1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ABA5-E201-034A-A22D-AB1DE313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i="1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0C5C-7273-DE44-A795-8A0D1326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Roll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</a:p>
          <a:p>
            <a:r>
              <a:rPr lang="en-US" altLang="zh-CN" dirty="0" err="1"/>
              <a:t>Notificaction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3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C9E124-4E8A-4944-BC9B-881596774A88}"/>
              </a:ext>
            </a:extLst>
          </p:cNvPr>
          <p:cNvSpPr txBox="1"/>
          <p:nvPr/>
        </p:nvSpPr>
        <p:spPr>
          <a:xfrm>
            <a:off x="916258" y="2153684"/>
            <a:ext cx="461665" cy="14132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D509C-FA78-744C-91F4-B74B385D30E4}"/>
              </a:ext>
            </a:extLst>
          </p:cNvPr>
          <p:cNvCxnSpPr/>
          <p:nvPr/>
        </p:nvCxnSpPr>
        <p:spPr>
          <a:xfrm>
            <a:off x="87083" y="2878085"/>
            <a:ext cx="664029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4AADB-FB00-C144-A0A0-2C1189A8AC67}"/>
              </a:ext>
            </a:extLst>
          </p:cNvPr>
          <p:cNvCxnSpPr>
            <a:cxnSpLocks/>
          </p:cNvCxnSpPr>
          <p:nvPr/>
        </p:nvCxnSpPr>
        <p:spPr>
          <a:xfrm>
            <a:off x="1514587" y="2882341"/>
            <a:ext cx="42454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3612CC-803D-2C4B-B486-F3A54D9516B2}"/>
              </a:ext>
            </a:extLst>
          </p:cNvPr>
          <p:cNvSpPr txBox="1"/>
          <p:nvPr/>
        </p:nvSpPr>
        <p:spPr>
          <a:xfrm>
            <a:off x="10698532" y="3787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DDE08-B2E3-8646-87DE-955C3E7D9831}"/>
              </a:ext>
            </a:extLst>
          </p:cNvPr>
          <p:cNvSpPr/>
          <p:nvPr/>
        </p:nvSpPr>
        <p:spPr>
          <a:xfrm>
            <a:off x="751112" y="359231"/>
            <a:ext cx="751114" cy="50431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B6AFDB-9266-6140-B79C-6F546482B21D}"/>
              </a:ext>
            </a:extLst>
          </p:cNvPr>
          <p:cNvSpPr/>
          <p:nvPr/>
        </p:nvSpPr>
        <p:spPr>
          <a:xfrm>
            <a:off x="1938001" y="353786"/>
            <a:ext cx="8446970" cy="50485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2986D6-B5F3-FE44-8947-F883C233860C}"/>
              </a:ext>
            </a:extLst>
          </p:cNvPr>
          <p:cNvSpPr/>
          <p:nvPr/>
        </p:nvSpPr>
        <p:spPr>
          <a:xfrm>
            <a:off x="10772041" y="353786"/>
            <a:ext cx="1332875" cy="5048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1E588B-8AF3-B240-A7C4-C27D1E705651}"/>
              </a:ext>
            </a:extLst>
          </p:cNvPr>
          <p:cNvSpPr txBox="1"/>
          <p:nvPr/>
        </p:nvSpPr>
        <p:spPr>
          <a:xfrm>
            <a:off x="4439273" y="2527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F6E62C3-1513-C946-839F-319E1FF51986}"/>
              </a:ext>
            </a:extLst>
          </p:cNvPr>
          <p:cNvSpPr/>
          <p:nvPr/>
        </p:nvSpPr>
        <p:spPr>
          <a:xfrm>
            <a:off x="2373082" y="497885"/>
            <a:ext cx="1360714" cy="473568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CFBF2-44AF-CD43-BED6-6F79CC6DE1C8}"/>
              </a:ext>
            </a:extLst>
          </p:cNvPr>
          <p:cNvSpPr txBox="1"/>
          <p:nvPr/>
        </p:nvSpPr>
        <p:spPr>
          <a:xfrm>
            <a:off x="2378869" y="545390"/>
            <a:ext cx="1360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86415E-D97F-AB46-A436-F5830D21FE44}"/>
              </a:ext>
            </a:extLst>
          </p:cNvPr>
          <p:cNvSpPr/>
          <p:nvPr/>
        </p:nvSpPr>
        <p:spPr>
          <a:xfrm>
            <a:off x="2449612" y="1799406"/>
            <a:ext cx="1208314" cy="5349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BA0AA-6814-EF4C-A0B0-E1865C16C3AA}"/>
              </a:ext>
            </a:extLst>
          </p:cNvPr>
          <p:cNvSpPr txBox="1"/>
          <p:nvPr/>
        </p:nvSpPr>
        <p:spPr>
          <a:xfrm>
            <a:off x="2373412" y="1851444"/>
            <a:ext cx="1360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4444A0-DA81-1740-9AA3-4C170EF8ACC0}"/>
              </a:ext>
            </a:extLst>
          </p:cNvPr>
          <p:cNvSpPr/>
          <p:nvPr/>
        </p:nvSpPr>
        <p:spPr>
          <a:xfrm>
            <a:off x="2449612" y="2616463"/>
            <a:ext cx="1208314" cy="5349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8C4A82-45AB-6C43-AA77-666EBA68926E}"/>
              </a:ext>
            </a:extLst>
          </p:cNvPr>
          <p:cNvSpPr txBox="1"/>
          <p:nvPr/>
        </p:nvSpPr>
        <p:spPr>
          <a:xfrm>
            <a:off x="2373412" y="2668501"/>
            <a:ext cx="1360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519420-B25A-2945-A01C-A488A4177D3A}"/>
              </a:ext>
            </a:extLst>
          </p:cNvPr>
          <p:cNvSpPr/>
          <p:nvPr/>
        </p:nvSpPr>
        <p:spPr>
          <a:xfrm>
            <a:off x="2455399" y="3485558"/>
            <a:ext cx="1208314" cy="5349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FD5A-4054-8E4B-8679-02EE7EE9CCB9}"/>
              </a:ext>
            </a:extLst>
          </p:cNvPr>
          <p:cNvSpPr txBox="1"/>
          <p:nvPr/>
        </p:nvSpPr>
        <p:spPr>
          <a:xfrm>
            <a:off x="2379199" y="3537596"/>
            <a:ext cx="1360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1338205-1BE6-7F44-BA89-79E26AECDE9D}"/>
              </a:ext>
            </a:extLst>
          </p:cNvPr>
          <p:cNvSpPr/>
          <p:nvPr/>
        </p:nvSpPr>
        <p:spPr>
          <a:xfrm>
            <a:off x="7108610" y="3680972"/>
            <a:ext cx="3047878" cy="154932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4B4B283-08DE-4E4C-BD7A-6DA98C1D3023}"/>
              </a:ext>
            </a:extLst>
          </p:cNvPr>
          <p:cNvSpPr/>
          <p:nvPr/>
        </p:nvSpPr>
        <p:spPr>
          <a:xfrm>
            <a:off x="3982402" y="846671"/>
            <a:ext cx="6174086" cy="26361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1EDF96E-10AD-154C-BD7C-8ED7C8F7A4D3}"/>
              </a:ext>
            </a:extLst>
          </p:cNvPr>
          <p:cNvSpPr/>
          <p:nvPr/>
        </p:nvSpPr>
        <p:spPr>
          <a:xfrm>
            <a:off x="3974546" y="3680972"/>
            <a:ext cx="2941540" cy="154828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17A6A4-18E0-BE40-A0D6-B865AE8E4B3E}"/>
              </a:ext>
            </a:extLst>
          </p:cNvPr>
          <p:cNvSpPr txBox="1"/>
          <p:nvPr/>
        </p:nvSpPr>
        <p:spPr>
          <a:xfrm>
            <a:off x="7348326" y="3705173"/>
            <a:ext cx="26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6FCAACD-B45C-6542-B829-799759A451F1}"/>
              </a:ext>
            </a:extLst>
          </p:cNvPr>
          <p:cNvSpPr/>
          <p:nvPr/>
        </p:nvSpPr>
        <p:spPr>
          <a:xfrm>
            <a:off x="7318636" y="4656559"/>
            <a:ext cx="2639463" cy="4308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3A5DEE-215F-364F-97AA-540BEBB21ED0}"/>
              </a:ext>
            </a:extLst>
          </p:cNvPr>
          <p:cNvSpPr txBox="1"/>
          <p:nvPr/>
        </p:nvSpPr>
        <p:spPr>
          <a:xfrm>
            <a:off x="7310712" y="4700643"/>
            <a:ext cx="267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614F-8C36-7B4B-8C49-CE73E9611E50}"/>
              </a:ext>
            </a:extLst>
          </p:cNvPr>
          <p:cNvSpPr/>
          <p:nvPr/>
        </p:nvSpPr>
        <p:spPr>
          <a:xfrm rot="16200000">
            <a:off x="8404459" y="2985982"/>
            <a:ext cx="467822" cy="26394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F2632C-5819-7343-AF40-8CCAF70BF106}"/>
              </a:ext>
            </a:extLst>
          </p:cNvPr>
          <p:cNvSpPr txBox="1"/>
          <p:nvPr/>
        </p:nvSpPr>
        <p:spPr>
          <a:xfrm>
            <a:off x="4163510" y="3704096"/>
            <a:ext cx="25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C54628B-CCE2-BA47-B628-E0FEE0897936}"/>
              </a:ext>
            </a:extLst>
          </p:cNvPr>
          <p:cNvGrpSpPr/>
          <p:nvPr/>
        </p:nvGrpSpPr>
        <p:grpSpPr>
          <a:xfrm>
            <a:off x="4137866" y="4215840"/>
            <a:ext cx="2583674" cy="643879"/>
            <a:chOff x="4107933" y="4141898"/>
            <a:chExt cx="2358243" cy="64387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99C9026-30E0-2E45-87E9-700218FADBB0}"/>
                </a:ext>
              </a:extLst>
            </p:cNvPr>
            <p:cNvSpPr/>
            <p:nvPr/>
          </p:nvSpPr>
          <p:spPr>
            <a:xfrm>
              <a:off x="4126223" y="4141898"/>
              <a:ext cx="2325110" cy="64387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2BFE9A-F88F-A24C-B113-F10F5A8A8605}"/>
                </a:ext>
              </a:extLst>
            </p:cNvPr>
            <p:cNvSpPr txBox="1"/>
            <p:nvPr/>
          </p:nvSpPr>
          <p:spPr>
            <a:xfrm>
              <a:off x="4107933" y="4323433"/>
              <a:ext cx="23582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</a:t>
              </a:r>
              <a:r>
                <a:rPr lang="zh-CN" alt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Manager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405272A-59AC-F244-8B0B-02BF24F87577}"/>
              </a:ext>
            </a:extLst>
          </p:cNvPr>
          <p:cNvSpPr txBox="1"/>
          <p:nvPr/>
        </p:nvSpPr>
        <p:spPr>
          <a:xfrm>
            <a:off x="4308741" y="845628"/>
            <a:ext cx="5044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9F4168-7ECC-264C-B8EC-47AF89E38236}"/>
              </a:ext>
            </a:extLst>
          </p:cNvPr>
          <p:cNvSpPr txBox="1"/>
          <p:nvPr/>
        </p:nvSpPr>
        <p:spPr>
          <a:xfrm>
            <a:off x="7310712" y="4168027"/>
            <a:ext cx="2677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zh-CN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1D88877-4A4F-E74F-AB94-0631D272DF97}"/>
              </a:ext>
            </a:extLst>
          </p:cNvPr>
          <p:cNvSpPr/>
          <p:nvPr/>
        </p:nvSpPr>
        <p:spPr>
          <a:xfrm>
            <a:off x="1926769" y="5543821"/>
            <a:ext cx="10178148" cy="11369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035F04-4C6C-1D4E-B7F0-3B338750ADA1}"/>
              </a:ext>
            </a:extLst>
          </p:cNvPr>
          <p:cNvSpPr txBox="1"/>
          <p:nvPr/>
        </p:nvSpPr>
        <p:spPr>
          <a:xfrm>
            <a:off x="1938735" y="5532228"/>
            <a:ext cx="1016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Adaptor/Handler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(Library)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0D80AC1-A268-FF47-8956-F32302A3952C}"/>
              </a:ext>
            </a:extLst>
          </p:cNvPr>
          <p:cNvSpPr/>
          <p:nvPr/>
        </p:nvSpPr>
        <p:spPr>
          <a:xfrm>
            <a:off x="2421047" y="6248182"/>
            <a:ext cx="4579195" cy="3077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Adaptor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3E5A535-8D52-E14E-A03C-1F0F3FC7C9BC}"/>
              </a:ext>
            </a:extLst>
          </p:cNvPr>
          <p:cNvGrpSpPr/>
          <p:nvPr/>
        </p:nvGrpSpPr>
        <p:grpSpPr>
          <a:xfrm>
            <a:off x="9866446" y="-54391"/>
            <a:ext cx="775105" cy="843524"/>
            <a:chOff x="8808598" y="5667824"/>
            <a:chExt cx="775105" cy="914238"/>
          </a:xfrm>
        </p:grpSpPr>
        <p:sp>
          <p:nvSpPr>
            <p:cNvPr id="147" name="Can 146">
              <a:extLst>
                <a:ext uri="{FF2B5EF4-FFF2-40B4-BE49-F238E27FC236}">
                  <a16:creationId xmlns:a16="http://schemas.microsoft.com/office/drawing/2014/main" id="{5052313A-F174-CC47-8F0C-160D046CB7E6}"/>
                </a:ext>
              </a:extLst>
            </p:cNvPr>
            <p:cNvSpPr/>
            <p:nvPr/>
          </p:nvSpPr>
          <p:spPr>
            <a:xfrm>
              <a:off x="8808598" y="5754170"/>
              <a:ext cx="775105" cy="827892"/>
            </a:xfrm>
            <a:prstGeom prst="ca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422DA3-BBFE-4D49-A45F-8A5A92784029}"/>
                </a:ext>
              </a:extLst>
            </p:cNvPr>
            <p:cNvSpPr/>
            <p:nvPr/>
          </p:nvSpPr>
          <p:spPr>
            <a:xfrm>
              <a:off x="8845744" y="6170104"/>
              <a:ext cx="182779" cy="182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EA70CE5-F002-7744-9E2D-A95F18EC82AD}"/>
                </a:ext>
              </a:extLst>
            </p:cNvPr>
            <p:cNvSpPr/>
            <p:nvPr/>
          </p:nvSpPr>
          <p:spPr>
            <a:xfrm>
              <a:off x="9098640" y="6170104"/>
              <a:ext cx="182779" cy="182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FD7F62D-0FE1-E649-8688-017431E17717}"/>
                </a:ext>
              </a:extLst>
            </p:cNvPr>
            <p:cNvSpPr/>
            <p:nvPr/>
          </p:nvSpPr>
          <p:spPr>
            <a:xfrm>
              <a:off x="9351536" y="6170104"/>
              <a:ext cx="182779" cy="182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A9F43BC-99FA-1F45-ADFA-B9EF31351154}"/>
                </a:ext>
              </a:extLst>
            </p:cNvPr>
            <p:cNvSpPr txBox="1"/>
            <p:nvPr/>
          </p:nvSpPr>
          <p:spPr>
            <a:xfrm>
              <a:off x="8957975" y="566782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F9443E7-0253-5645-A1A8-9AAB27148498}"/>
              </a:ext>
            </a:extLst>
          </p:cNvPr>
          <p:cNvSpPr/>
          <p:nvPr/>
        </p:nvSpPr>
        <p:spPr>
          <a:xfrm rot="5400000">
            <a:off x="3542096" y="1899140"/>
            <a:ext cx="2054972" cy="6579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DE32038-C8EE-4F49-B2BB-DD03C08FB4D2}"/>
              </a:ext>
            </a:extLst>
          </p:cNvPr>
          <p:cNvSpPr/>
          <p:nvPr/>
        </p:nvSpPr>
        <p:spPr>
          <a:xfrm>
            <a:off x="8447661" y="1200650"/>
            <a:ext cx="1380105" cy="108168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  <a:endParaRPr lang="en-US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5F8BB94-8046-9048-8A5C-7C331D8D3298}"/>
              </a:ext>
            </a:extLst>
          </p:cNvPr>
          <p:cNvSpPr/>
          <p:nvPr/>
        </p:nvSpPr>
        <p:spPr>
          <a:xfrm>
            <a:off x="5050598" y="2437996"/>
            <a:ext cx="3196302" cy="8194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r>
              <a:rPr lang="zh-CN" altLang="en-US" sz="1400" dirty="0"/>
              <a:t> </a:t>
            </a:r>
            <a:r>
              <a:rPr lang="en-US" altLang="zh-CN" sz="1400" dirty="0"/>
              <a:t>Manager</a:t>
            </a:r>
            <a:endParaRPr lang="en-US" sz="14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D84FF23-5C59-7E49-97D1-F7012B8BD711}"/>
              </a:ext>
            </a:extLst>
          </p:cNvPr>
          <p:cNvSpPr/>
          <p:nvPr/>
        </p:nvSpPr>
        <p:spPr>
          <a:xfrm>
            <a:off x="8450274" y="2427677"/>
            <a:ext cx="1380104" cy="8274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en-US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8CA26AF-035F-304E-9AF3-7C74DC302BFD}"/>
              </a:ext>
            </a:extLst>
          </p:cNvPr>
          <p:cNvSpPr/>
          <p:nvPr/>
        </p:nvSpPr>
        <p:spPr>
          <a:xfrm>
            <a:off x="5056110" y="1197489"/>
            <a:ext cx="3190789" cy="109907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3B81D3F-6C31-B94A-AC67-DBBA81995055}"/>
              </a:ext>
            </a:extLst>
          </p:cNvPr>
          <p:cNvCxnSpPr>
            <a:cxnSpLocks/>
          </p:cNvCxnSpPr>
          <p:nvPr/>
        </p:nvCxnSpPr>
        <p:spPr>
          <a:xfrm>
            <a:off x="10392482" y="2878085"/>
            <a:ext cx="36473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155A72F6-9913-EB4D-BB32-FCA7DCC165E9}"/>
              </a:ext>
            </a:extLst>
          </p:cNvPr>
          <p:cNvSpPr/>
          <p:nvPr/>
        </p:nvSpPr>
        <p:spPr>
          <a:xfrm>
            <a:off x="10874869" y="1462826"/>
            <a:ext cx="1121229" cy="284047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A64BE26-406F-5A48-977C-4C29F3576B60}"/>
              </a:ext>
            </a:extLst>
          </p:cNvPr>
          <p:cNvSpPr txBox="1"/>
          <p:nvPr/>
        </p:nvSpPr>
        <p:spPr>
          <a:xfrm>
            <a:off x="10758727" y="1417642"/>
            <a:ext cx="129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E639D4F-F839-6845-A38D-679EE228461C}"/>
              </a:ext>
            </a:extLst>
          </p:cNvPr>
          <p:cNvSpPr/>
          <p:nvPr/>
        </p:nvSpPr>
        <p:spPr>
          <a:xfrm>
            <a:off x="10947310" y="2094903"/>
            <a:ext cx="955707" cy="7726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r>
              <a:rPr lang="zh-CN" altLang="en-US" sz="1400" dirty="0"/>
              <a:t> </a:t>
            </a:r>
            <a:r>
              <a:rPr lang="en-US" altLang="zh-CN" sz="1400" dirty="0"/>
              <a:t>Transfer</a:t>
            </a:r>
            <a:r>
              <a:rPr lang="zh-CN" altLang="en-US" sz="1400" dirty="0"/>
              <a:t> </a:t>
            </a:r>
            <a:r>
              <a:rPr lang="en-US" altLang="zh-CN" sz="1400" dirty="0"/>
              <a:t>Handler</a:t>
            </a:r>
            <a:endParaRPr lang="en-US" sz="14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5B650CD-BB47-3A46-A6C4-B97532E6A577}"/>
              </a:ext>
            </a:extLst>
          </p:cNvPr>
          <p:cNvSpPr/>
          <p:nvPr/>
        </p:nvSpPr>
        <p:spPr>
          <a:xfrm>
            <a:off x="10957629" y="2991918"/>
            <a:ext cx="955707" cy="7726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Chart</a:t>
            </a:r>
            <a:r>
              <a:rPr lang="zh-CN" altLang="en-US" sz="1400" dirty="0"/>
              <a:t> </a:t>
            </a:r>
            <a:r>
              <a:rPr lang="en-US" altLang="zh-CN" sz="1400" dirty="0"/>
              <a:t>Transfer</a:t>
            </a:r>
            <a:r>
              <a:rPr lang="zh-CN" altLang="en-US" sz="1400" dirty="0"/>
              <a:t> </a:t>
            </a:r>
            <a:r>
              <a:rPr lang="en-US" altLang="zh-CN" sz="1400" dirty="0"/>
              <a:t>Handler</a:t>
            </a:r>
            <a:endParaRPr lang="en-US" sz="14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4FF2645-A279-6741-9A0C-9F3252DA03B3}"/>
              </a:ext>
            </a:extLst>
          </p:cNvPr>
          <p:cNvSpPr/>
          <p:nvPr/>
        </p:nvSpPr>
        <p:spPr>
          <a:xfrm>
            <a:off x="7108610" y="6238069"/>
            <a:ext cx="4579195" cy="3077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87DAC81-DAC3-C948-9898-0560110B3788}"/>
              </a:ext>
            </a:extLst>
          </p:cNvPr>
          <p:cNvSpPr/>
          <p:nvPr/>
        </p:nvSpPr>
        <p:spPr>
          <a:xfrm>
            <a:off x="2436649" y="5845545"/>
            <a:ext cx="4579196" cy="3077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Adaptor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F85598-0844-BB4A-94B0-9E2A5D024E1B}"/>
              </a:ext>
            </a:extLst>
          </p:cNvPr>
          <p:cNvSpPr/>
          <p:nvPr/>
        </p:nvSpPr>
        <p:spPr>
          <a:xfrm>
            <a:off x="7108610" y="5845545"/>
            <a:ext cx="4579196" cy="3077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D82E96D-53B0-2E4E-AB13-3DFF626D5CA4}"/>
              </a:ext>
            </a:extLst>
          </p:cNvPr>
          <p:cNvCxnSpPr>
            <a:cxnSpLocks/>
          </p:cNvCxnSpPr>
          <p:nvPr/>
        </p:nvCxnSpPr>
        <p:spPr>
          <a:xfrm flipV="1">
            <a:off x="9837759" y="1745088"/>
            <a:ext cx="909486" cy="8034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F2436BE-CD92-1348-99B1-DA99CCC5C6C0}"/>
              </a:ext>
            </a:extLst>
          </p:cNvPr>
          <p:cNvCxnSpPr>
            <a:cxnSpLocks/>
          </p:cNvCxnSpPr>
          <p:nvPr/>
        </p:nvCxnSpPr>
        <p:spPr>
          <a:xfrm flipV="1">
            <a:off x="9861384" y="2758972"/>
            <a:ext cx="909486" cy="8034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0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C852-5C72-D540-9001-27CB641A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59E-0179-2A48-AB9F-36646105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3947-76B2-8446-8378-054F46E9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A4E0-E565-BC41-A504-8AAB1DED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manage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monitor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non-Harbor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endpoints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policies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both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image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helm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charts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content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specified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content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(source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content;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may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from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multiple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sources)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upstream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(Harbor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non-Harbor)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70C0"/>
                </a:solidFill>
              </a:rPr>
              <a:t>pull-based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specified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content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downstream</a:t>
            </a:r>
            <a:r>
              <a:rPr lang="zh-CN" altLang="en-US" dirty="0"/>
              <a:t> </a:t>
            </a:r>
            <a:r>
              <a:rPr lang="en-US" altLang="zh-CN" dirty="0"/>
              <a:t>registry</a:t>
            </a:r>
            <a:r>
              <a:rPr lang="zh-CN" altLang="en-US" dirty="0"/>
              <a:t> </a:t>
            </a:r>
            <a:r>
              <a:rPr lang="en-US" altLang="zh-CN" dirty="0"/>
              <a:t>(Harbor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non-Harbor)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70C0"/>
                </a:solidFill>
              </a:rPr>
              <a:t>push-based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summary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report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track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control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(stop/cancel/pause?/resume?)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cross-geo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reasonable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performance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3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23157</TotalTime>
  <Words>1009</Words>
  <Application>Microsoft Macintosh PowerPoint</Application>
  <PresentationFormat>Widescreen</PresentationFormat>
  <Paragraphs>254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Harbor replication</vt:lpstr>
      <vt:lpstr>Replication Flow (Multi-stages) </vt:lpstr>
      <vt:lpstr>Resource Abstraction</vt:lpstr>
      <vt:lpstr>What can do in Prepare stage</vt:lpstr>
      <vt:lpstr>Data transfer Stage (via transfer job)</vt:lpstr>
      <vt:lpstr>What can do in Post stage</vt:lpstr>
      <vt:lpstr>PowerPoint Presentation</vt:lpstr>
      <vt:lpstr>PowerPoint Presentation</vt:lpstr>
      <vt:lpstr>Replication – Use cases</vt:lpstr>
      <vt:lpstr>Directions</vt:lpstr>
      <vt:lpstr>Registry Management (P0)</vt:lpstr>
      <vt:lpstr>Policy Management (P0)</vt:lpstr>
      <vt:lpstr>Replication flow</vt:lpstr>
      <vt:lpstr>Operations</vt:lpstr>
      <vt:lpstr>Performance (P2)</vt:lpstr>
      <vt:lpstr>Component Boundary</vt:lpstr>
      <vt:lpstr>Timeline/Priority</vt:lpstr>
      <vt:lpstr>Next steps</vt:lpstr>
      <vt:lpstr>Agenda</vt:lpstr>
      <vt:lpstr>Workgroup - Members</vt:lpstr>
      <vt:lpstr>Workgroup -Missions</vt:lpstr>
      <vt:lpstr>Workgroup - Collaborations</vt:lpstr>
      <vt:lpstr>Legacy replication</vt:lpstr>
      <vt:lpstr>Replication – Use cases</vt:lpstr>
      <vt:lpstr>Replication - Goals</vt:lpstr>
      <vt:lpstr>Replication – Flow (Multi-stages)</vt:lpstr>
      <vt:lpstr>Replication - Design</vt:lpstr>
      <vt:lpstr>Replication - Dev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Harbor image replication</dc:title>
  <dc:creator>Steven Zou</dc:creator>
  <cp:lastModifiedBy>Steven Zou</cp:lastModifiedBy>
  <cp:revision>464</cp:revision>
  <dcterms:created xsi:type="dcterms:W3CDTF">2018-12-20T07:12:14Z</dcterms:created>
  <dcterms:modified xsi:type="dcterms:W3CDTF">2019-01-09T08:57:52Z</dcterms:modified>
</cp:coreProperties>
</file>