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12"/>
  </p:notesMasterIdLst>
  <p:sldIdLst>
    <p:sldId id="261" r:id="rId3"/>
    <p:sldId id="260" r:id="rId4"/>
    <p:sldId id="262" r:id="rId5"/>
    <p:sldId id="265" r:id="rId6"/>
    <p:sldId id="267" r:id="rId7"/>
    <p:sldId id="263" r:id="rId8"/>
    <p:sldId id="264" r:id="rId9"/>
    <p:sldId id="266" r:id="rId10"/>
    <p:sldId id="268" r:id="rId11"/>
  </p:sldIdLst>
  <p:sldSz cx="12192000" cy="6858000"/>
  <p:notesSz cx="6858000" cy="9144000"/>
  <p:embeddedFontLst>
    <p:embeddedFont>
      <p:font typeface="Helvetica Neue" panose="020005030000000200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15123E-CF71-4BFF-9D53-AF09D68F587C}">
  <a:tblStyle styleId="{2815123E-CF71-4BFF-9D53-AF09D68F5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E3EC-3221-B345-B791-014E9E61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89FCA-EB82-0A46-BCAA-1ACCE368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6F28E-2AF9-3548-BE26-5CDC6060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32F90-B13E-AC42-BCEC-294AF876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7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8DD81-F26C-E846-B2F7-56A5A4AA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66415-C712-0349-AA0D-A7065784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CF9B-B03F-BF47-962F-BCA8DB43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B313-00D4-024D-8C3D-EBCD3F4E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2B40-2DAF-8E47-A6F2-B470F83C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C8325-FDBB-8340-B04E-3A94E8A3E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A26B3-D2E4-FD42-9F1C-E23CCFFA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9FAFB-7252-D342-AF65-251F0F1B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4E8C-DF3F-D34E-BC3D-1C902BE8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9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B36C-2821-B34C-A0AF-BB4F8E81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A3109-573B-1E49-8903-239EFB547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39176-1D13-3E4E-A78D-4EB854899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44A6D-868C-7A4F-AB0B-8912CFBD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D5762-FF53-6B44-80E9-6F2F09ED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FA0C2-3847-4746-B13C-D559F304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50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53CF-1E4B-F34A-89F6-5BC08E30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6B42-60E0-874D-86F4-5155C4FE4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3DEA-F60B-B548-8136-F2EC48EE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7B40-01B2-5842-A61C-C661C9BD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2E78-59B7-8E48-8ECA-AB68AD44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9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AE524-1121-5F4D-A1B5-3E054E3E2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3F945-2788-FD44-B92A-032FF1FA5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3468-A2B2-1F41-8550-FC0569DC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F69FB-D629-734D-B54A-5C5F3B3A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855C-598B-1046-8B9D-0707CCFD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_AND_BODY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_ONLY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3EF5-BFCA-CA43-909B-AB621E7C7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56632-2BA4-004C-B434-5F8510F5A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8D6C-9956-FE41-83A0-54B69BB0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A1A9-CE41-004B-8052-7AF75F6C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49C3F-71C8-4340-8BBB-4129A1CF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C54A-E144-A148-8910-D6F50226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61A6-4FFF-F343-A8EF-85E7C46A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77701-7632-0B4D-917F-1140F417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D105-F21C-D440-AF5D-E248FA59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4C84-0F34-5845-AFA0-6B380027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8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36BB-F771-1D4F-AEFA-65388D53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3996F-E092-D44E-8FD0-B707AB631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E129A-D5B1-1B44-A774-B25F871B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521-276E-1748-9D8F-4BF4DBB2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D5B25-A889-2E4B-89C0-2EF348C2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1EF6-9AF8-E944-9268-3B616F6F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DF23-462E-5044-B89D-7CA31A96A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4307-28F5-5A4F-A1FE-6A9B003D1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52D8C-269E-814B-BC07-E53ACFBC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A76D5-5E22-F04B-B43B-C61DAEE5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EB514-5AEA-E949-9F38-3A083C5F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406D-27B0-8B42-959C-75D925A3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C1B01-4A80-4A4A-B796-1A6066BC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12090-E9EA-0B4D-A4E6-795989086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B6C18-8AEE-9243-B803-77A4318B9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35523-EB16-C345-A6E3-688F9DBAB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6D874-FE27-B74E-8B39-7AE5AA9B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00EA2-CE20-A34B-A925-A4546AD6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F9A52-C2CB-B349-AE88-D3FBD031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3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5831A-60F7-144D-A016-B319C51A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4568B-DA0F-7841-947D-14D4E55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AB34-C1F5-FF4D-AB5B-4806A8A56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38100-90A2-4240-A6E4-1A2C75E5CF7D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B0D3-CCD6-7941-9F04-4E4535454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FA4AB-5563-6443-9CB8-ACF8E6449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9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we" TargetMode="External"/><Relationship Id="rId2" Type="http://schemas.openxmlformats.org/officeDocument/2006/relationships/hyperlink" Target="https://github.com/HylandSoftware/Harbor.Tag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/tree/master/conf-calls" TargetMode="External"/><Relationship Id="rId2" Type="http://schemas.openxmlformats.org/officeDocument/2006/relationships/hyperlink" Target="https://github.com/goharbor/harbor/wiki/Community-Conference-Cal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72C3E1-2956-1848-B2F0-0092758F7A14}"/>
              </a:ext>
            </a:extLst>
          </p:cNvPr>
          <p:cNvSpPr/>
          <p:nvPr/>
        </p:nvSpPr>
        <p:spPr>
          <a:xfrm>
            <a:off x="138113" y="340601"/>
            <a:ext cx="11403724" cy="61170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Shape 58">
            <a:extLst>
              <a:ext uri="{FF2B5EF4-FFF2-40B4-BE49-F238E27FC236}">
                <a16:creationId xmlns:a16="http://schemas.microsoft.com/office/drawing/2014/main" id="{1E9FF0AB-80FA-834E-AF88-A9AD65D131A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6C5CB-8AAF-874C-AE03-9D311F790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511" y="1654808"/>
            <a:ext cx="2654300" cy="74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F9043-5C73-794E-A454-D694A8E49226}"/>
              </a:ext>
            </a:extLst>
          </p:cNvPr>
          <p:cNvSpPr txBox="1"/>
          <p:nvPr/>
        </p:nvSpPr>
        <p:spPr>
          <a:xfrm>
            <a:off x="5347745" y="2502583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B3317-30B0-144E-AD97-DC5E43AD9983}"/>
              </a:ext>
            </a:extLst>
          </p:cNvPr>
          <p:cNvSpPr txBox="1"/>
          <p:nvPr/>
        </p:nvSpPr>
        <p:spPr>
          <a:xfrm>
            <a:off x="5454767" y="3900981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06:00-07:00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21:00-22:00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2018/09/05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A8BE5D-0282-0941-806A-5BF5865438D6}"/>
              </a:ext>
            </a:extLst>
          </p:cNvPr>
          <p:cNvSpPr/>
          <p:nvPr/>
        </p:nvSpPr>
        <p:spPr>
          <a:xfrm>
            <a:off x="5515147" y="5794854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zoom.us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/j/491173185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953C3A-2977-7C42-B59C-4C34CFFC4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60BC-8C44-0A43-BD3E-A2E07D51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C85E6-767B-5148-BDB9-291414C2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7" y="1324304"/>
            <a:ext cx="11684700" cy="5045718"/>
          </a:xfrm>
        </p:spPr>
        <p:txBody>
          <a:bodyPr/>
          <a:lstStyle/>
          <a:p>
            <a:r>
              <a:rPr lang="en-US" altLang="zh-CN" sz="3200" dirty="0"/>
              <a:t>Harbor</a:t>
            </a:r>
            <a:r>
              <a:rPr lang="zh-CN" altLang="en-US" sz="3200" dirty="0"/>
              <a:t> </a:t>
            </a:r>
            <a:r>
              <a:rPr lang="en-US" altLang="zh-CN" sz="3200" dirty="0"/>
              <a:t>project</a:t>
            </a:r>
            <a:r>
              <a:rPr lang="zh-CN" altLang="en-US" sz="3200" dirty="0"/>
              <a:t> </a:t>
            </a:r>
            <a:r>
              <a:rPr lang="en-US" altLang="zh-CN" sz="3200" dirty="0"/>
              <a:t>latest</a:t>
            </a:r>
            <a:r>
              <a:rPr lang="zh-CN" altLang="en-US" sz="3200" dirty="0"/>
              <a:t> </a:t>
            </a:r>
            <a:r>
              <a:rPr lang="en-US" altLang="zh-CN" sz="3200" dirty="0"/>
              <a:t>updates</a:t>
            </a:r>
            <a:r>
              <a:rPr lang="zh-CN" altLang="en-US" sz="3200" dirty="0"/>
              <a:t>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Harbor</a:t>
            </a:r>
            <a:r>
              <a:rPr lang="zh-CN" altLang="en-US" sz="3200" dirty="0"/>
              <a:t> </a:t>
            </a:r>
            <a:r>
              <a:rPr lang="en-US" altLang="zh-CN" sz="3200" dirty="0"/>
              <a:t>team</a:t>
            </a:r>
            <a:r>
              <a:rPr lang="zh-CN" altLang="en-US" sz="3200" dirty="0"/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[5</a:t>
            </a:r>
            <a:r>
              <a:rPr lang="zh-CN" altLang="en-US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min]</a:t>
            </a:r>
          </a:p>
          <a:p>
            <a:r>
              <a:rPr lang="en-US" altLang="zh-CN" sz="3200" dirty="0"/>
              <a:t>Harbor</a:t>
            </a:r>
            <a:r>
              <a:rPr lang="zh-CN" altLang="en-US" sz="3200" dirty="0"/>
              <a:t> </a:t>
            </a:r>
            <a:r>
              <a:rPr lang="en-US" altLang="zh-CN" sz="3200" dirty="0"/>
              <a:t>community</a:t>
            </a:r>
            <a:r>
              <a:rPr lang="zh-CN" altLang="en-US" sz="3200" dirty="0"/>
              <a:t> </a:t>
            </a:r>
            <a:r>
              <a:rPr lang="en-US" altLang="zh-CN" sz="3200" dirty="0"/>
              <a:t>updates</a:t>
            </a:r>
            <a:r>
              <a:rPr lang="zh-CN" altLang="en-US" sz="3200" dirty="0"/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[5</a:t>
            </a:r>
            <a:r>
              <a:rPr lang="zh-CN" altLang="en-US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min]</a:t>
            </a:r>
            <a:endParaRPr lang="en-US" altLang="zh-CN" sz="3200" dirty="0"/>
          </a:p>
          <a:p>
            <a:r>
              <a:rPr lang="en-US" altLang="zh-CN" sz="3200" dirty="0"/>
              <a:t>V1.6</a:t>
            </a:r>
            <a:r>
              <a:rPr lang="zh-CN" altLang="en-US" sz="3200" dirty="0"/>
              <a:t> </a:t>
            </a:r>
            <a:r>
              <a:rPr lang="en-US" altLang="zh-CN" sz="3200" dirty="0"/>
              <a:t>early</a:t>
            </a:r>
            <a:r>
              <a:rPr lang="zh-CN" altLang="en-US" sz="3200" dirty="0"/>
              <a:t> </a:t>
            </a:r>
            <a:r>
              <a:rPr lang="en-US" altLang="zh-CN" sz="3200" dirty="0"/>
              <a:t>preview</a:t>
            </a:r>
            <a:r>
              <a:rPr lang="zh-CN" altLang="en-US" sz="3200" dirty="0"/>
              <a:t> </a:t>
            </a:r>
            <a:r>
              <a:rPr lang="en-US" altLang="zh-CN" sz="3200" dirty="0"/>
              <a:t>part</a:t>
            </a:r>
            <a:r>
              <a:rPr lang="zh-CN" altLang="en-US" sz="3200" dirty="0"/>
              <a:t> </a:t>
            </a:r>
            <a:r>
              <a:rPr lang="en-US" altLang="zh-CN" sz="3200" dirty="0"/>
              <a:t>2:</a:t>
            </a:r>
          </a:p>
          <a:p>
            <a:pPr lvl="1"/>
            <a:r>
              <a:rPr lang="en-US" altLang="zh-CN" sz="2800" dirty="0"/>
              <a:t>Demo: Replicate with label filter by</a:t>
            </a:r>
            <a:r>
              <a:rPr lang="zh-CN" altLang="en-US" sz="2800" dirty="0"/>
              <a:t> </a:t>
            </a:r>
            <a:r>
              <a:rPr lang="en-US" altLang="zh-CN" sz="2800" dirty="0" err="1"/>
              <a:t>Wenkai</a:t>
            </a:r>
            <a:r>
              <a:rPr lang="en-US" altLang="zh-CN" sz="2800" dirty="0"/>
              <a:t> Yin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Harbor</a:t>
            </a:r>
            <a:r>
              <a:rPr lang="zh-CN" altLang="en-US" sz="2800" dirty="0"/>
              <a:t> </a:t>
            </a:r>
            <a:r>
              <a:rPr lang="en-US" altLang="zh-CN" sz="2800" dirty="0"/>
              <a:t>team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[10</a:t>
            </a:r>
            <a:r>
              <a:rPr lang="zh-CN" altLang="en-US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min]</a:t>
            </a:r>
          </a:p>
          <a:p>
            <a:pPr lvl="1"/>
            <a:r>
              <a:rPr lang="en-US" altLang="zh-CN" sz="2800" dirty="0"/>
              <a:t>Demo: LDAP group by Stone Zhang from Harbor team </a:t>
            </a:r>
            <a:r>
              <a:rPr lang="en-US" altLang="zh-CN" sz="2800" dirty="0">
                <a:solidFill>
                  <a:srgbClr val="002060"/>
                </a:solidFill>
              </a:rPr>
              <a:t>[15 min]</a:t>
            </a:r>
          </a:p>
          <a:p>
            <a:r>
              <a:rPr lang="en-US" altLang="zh-CN" sz="3200" dirty="0"/>
              <a:t>Technical</a:t>
            </a:r>
            <a:r>
              <a:rPr lang="zh-CN" altLang="en-US" sz="3200" dirty="0"/>
              <a:t> </a:t>
            </a:r>
            <a:r>
              <a:rPr lang="en-US" altLang="zh-CN" sz="3200" dirty="0"/>
              <a:t>proposal</a:t>
            </a:r>
            <a:r>
              <a:rPr lang="zh-CN" altLang="en-US" sz="3200" dirty="0"/>
              <a:t> </a:t>
            </a:r>
            <a:r>
              <a:rPr lang="en-US" altLang="zh-CN" sz="3200" dirty="0"/>
              <a:t>discussions</a:t>
            </a:r>
            <a:r>
              <a:rPr lang="zh-CN" altLang="en-US" sz="3200" dirty="0"/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[25</a:t>
            </a:r>
            <a:r>
              <a:rPr lang="zh-CN" altLang="en-US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min]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040EE-A7C4-ED40-9F53-BB5281A3A2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5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41F4-5CA8-2140-BCB5-6BF6A7F3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Latest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5808B-FECF-914C-829C-24E0A8FF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7" y="1271243"/>
            <a:ext cx="5633096" cy="4909597"/>
          </a:xfrm>
        </p:spPr>
        <p:txBody>
          <a:bodyPr/>
          <a:lstStyle/>
          <a:p>
            <a:r>
              <a:rPr lang="en-US" altLang="zh-CN" sz="2400" dirty="0"/>
              <a:t>CNCF</a:t>
            </a:r>
            <a:r>
              <a:rPr lang="zh-CN" altLang="en-US" sz="2400" dirty="0"/>
              <a:t> </a:t>
            </a:r>
            <a:r>
              <a:rPr lang="en-US" altLang="zh-CN" sz="2400" dirty="0"/>
              <a:t>donation</a:t>
            </a:r>
          </a:p>
          <a:p>
            <a:pPr lvl="1"/>
            <a:r>
              <a:rPr lang="en-US" altLang="zh-CN" sz="1800" b="1" dirty="0">
                <a:solidFill>
                  <a:srgbClr val="00B050"/>
                </a:solidFill>
              </a:rPr>
              <a:t>[DONE]</a:t>
            </a:r>
            <a:r>
              <a:rPr lang="zh-CN" altLang="en-US" sz="1800" b="1" dirty="0">
                <a:solidFill>
                  <a:srgbClr val="00B050"/>
                </a:solidFill>
              </a:rPr>
              <a:t> </a:t>
            </a:r>
            <a:r>
              <a:rPr lang="en-US" altLang="zh-CN" sz="1800" dirty="0"/>
              <a:t>Change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go</a:t>
            </a:r>
            <a:r>
              <a:rPr lang="zh-CN" altLang="en-US" sz="1800" dirty="0"/>
              <a:t> </a:t>
            </a:r>
            <a:r>
              <a:rPr lang="en-US" altLang="zh-CN" sz="1800" dirty="0"/>
              <a:t>importing</a:t>
            </a:r>
            <a:r>
              <a:rPr lang="zh-CN" altLang="en-US" sz="1800" dirty="0"/>
              <a:t> </a:t>
            </a:r>
            <a:r>
              <a:rPr lang="en-US" altLang="zh-CN" sz="1800" dirty="0"/>
              <a:t>paths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code</a:t>
            </a:r>
          </a:p>
          <a:p>
            <a:pPr lvl="1"/>
            <a:r>
              <a:rPr lang="en-US" altLang="zh-CN" sz="1800" b="1" dirty="0">
                <a:solidFill>
                  <a:srgbClr val="00B050"/>
                </a:solidFill>
              </a:rPr>
              <a:t>[DONE]</a:t>
            </a:r>
            <a:r>
              <a:rPr lang="zh-CN" altLang="en-US" sz="1800" b="1" dirty="0">
                <a:solidFill>
                  <a:srgbClr val="00B050"/>
                </a:solidFill>
              </a:rPr>
              <a:t> </a:t>
            </a:r>
            <a:r>
              <a:rPr lang="en-US" altLang="zh-CN" sz="1800" dirty="0"/>
              <a:t>Move</a:t>
            </a:r>
            <a:r>
              <a:rPr lang="zh-CN" altLang="en-US" sz="1800" dirty="0"/>
              <a:t> </a:t>
            </a:r>
            <a:r>
              <a:rPr lang="en-US" altLang="zh-CN" sz="1800" dirty="0"/>
              <a:t>Harbor</a:t>
            </a:r>
            <a:r>
              <a:rPr lang="zh-CN" altLang="en-US" sz="1800" dirty="0"/>
              <a:t> </a:t>
            </a:r>
            <a:r>
              <a:rPr lang="en-US" altLang="zh-CN" sz="1800" dirty="0"/>
              <a:t>chart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separate</a:t>
            </a:r>
            <a:r>
              <a:rPr lang="zh-CN" altLang="en-US" sz="1800" dirty="0"/>
              <a:t> </a:t>
            </a:r>
            <a:r>
              <a:rPr lang="en-US" altLang="zh-CN" sz="1800" dirty="0"/>
              <a:t>code</a:t>
            </a:r>
            <a:r>
              <a:rPr lang="zh-CN" altLang="en-US" sz="1800" dirty="0"/>
              <a:t> </a:t>
            </a:r>
            <a:r>
              <a:rPr lang="en-US" altLang="zh-CN" sz="1800" dirty="0"/>
              <a:t>repo</a:t>
            </a:r>
            <a:r>
              <a:rPr lang="zh-CN" altLang="en-US" sz="1800" dirty="0"/>
              <a:t> </a:t>
            </a:r>
            <a:r>
              <a:rPr lang="en-US" altLang="zh-CN" sz="1800" dirty="0"/>
              <a:t>under</a:t>
            </a:r>
            <a:r>
              <a:rPr lang="zh-CN" altLang="en-US" sz="1800" dirty="0"/>
              <a:t> </a:t>
            </a:r>
            <a:r>
              <a:rPr lang="en-US" altLang="zh-CN" sz="1800" dirty="0" err="1"/>
              <a:t>goharbor</a:t>
            </a:r>
            <a:endParaRPr lang="en-US" altLang="zh-CN" sz="1800" dirty="0"/>
          </a:p>
          <a:p>
            <a:pPr lvl="1"/>
            <a:r>
              <a:rPr lang="en-US" altLang="zh-CN" sz="1800" b="1" dirty="0">
                <a:solidFill>
                  <a:srgbClr val="00B050"/>
                </a:solidFill>
              </a:rPr>
              <a:t>[DONE]</a:t>
            </a:r>
            <a:r>
              <a:rPr lang="zh-CN" altLang="en-US" sz="1800" b="1" dirty="0">
                <a:solidFill>
                  <a:srgbClr val="00B050"/>
                </a:solidFill>
              </a:rPr>
              <a:t> </a:t>
            </a:r>
            <a:r>
              <a:rPr lang="en-US" altLang="zh-CN" sz="1800" dirty="0"/>
              <a:t>Clean</a:t>
            </a:r>
            <a:r>
              <a:rPr lang="zh-CN" altLang="en-US" sz="1800" dirty="0"/>
              <a:t> </a:t>
            </a:r>
            <a:r>
              <a:rPr lang="en-US" altLang="zh-CN" sz="1800" dirty="0"/>
              <a:t>up</a:t>
            </a:r>
            <a:r>
              <a:rPr lang="zh-CN" altLang="en-US" sz="1800" dirty="0"/>
              <a:t> </a:t>
            </a:r>
            <a:r>
              <a:rPr lang="en-US" altLang="zh-CN" sz="1800" dirty="0"/>
              <a:t>some</a:t>
            </a:r>
            <a:r>
              <a:rPr lang="zh-CN" altLang="en-US" sz="1800" dirty="0"/>
              <a:t> </a:t>
            </a:r>
            <a:r>
              <a:rPr lang="en-US" altLang="zh-CN" sz="1800" dirty="0"/>
              <a:t>deprecated</a:t>
            </a:r>
            <a:r>
              <a:rPr lang="zh-CN" altLang="en-US" sz="1800" dirty="0"/>
              <a:t> </a:t>
            </a:r>
            <a:r>
              <a:rPr lang="en-US" altLang="zh-CN" sz="1800" dirty="0"/>
              <a:t>artifacts</a:t>
            </a:r>
            <a:r>
              <a:rPr lang="zh-CN" altLang="en-US" sz="1800" dirty="0"/>
              <a:t> </a:t>
            </a:r>
            <a:r>
              <a:rPr lang="en-US" altLang="zh-CN" sz="1800" dirty="0"/>
              <a:t>like</a:t>
            </a:r>
            <a:r>
              <a:rPr lang="zh-CN" altLang="en-US" sz="1800" dirty="0"/>
              <a:t> </a:t>
            </a:r>
            <a:r>
              <a:rPr lang="en-US" altLang="zh-CN" sz="1800" dirty="0"/>
              <a:t>.ova</a:t>
            </a:r>
            <a:r>
              <a:rPr lang="zh-CN" altLang="en-US" sz="1800" dirty="0"/>
              <a:t> </a:t>
            </a:r>
            <a:r>
              <a:rPr lang="en-US" altLang="zh-CN" sz="1800" dirty="0"/>
              <a:t>or</a:t>
            </a:r>
            <a:r>
              <a:rPr lang="zh-CN" altLang="en-US" sz="1800" dirty="0"/>
              <a:t> </a:t>
            </a:r>
            <a:r>
              <a:rPr lang="en-US" altLang="zh-CN" sz="1800" dirty="0"/>
              <a:t>3rd</a:t>
            </a:r>
            <a:r>
              <a:rPr lang="zh-CN" altLang="en-US" sz="1800" dirty="0"/>
              <a:t> </a:t>
            </a:r>
            <a:r>
              <a:rPr lang="en-US" altLang="zh-CN" sz="1800" dirty="0"/>
              <a:t>tools</a:t>
            </a:r>
            <a:r>
              <a:rPr lang="zh-CN" altLang="en-US" sz="1800" dirty="0"/>
              <a:t> </a:t>
            </a:r>
            <a:r>
              <a:rPr lang="en-US" altLang="zh-CN" sz="1800" dirty="0"/>
              <a:t>which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lack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maintenance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</a:rPr>
              <a:t>[ONGOING] </a:t>
            </a:r>
            <a:r>
              <a:rPr lang="en-US" altLang="zh-CN" sz="1800" dirty="0"/>
              <a:t>Change</a:t>
            </a:r>
            <a:r>
              <a:rPr lang="zh-CN" altLang="en-US" sz="1800" dirty="0"/>
              <a:t> </a:t>
            </a:r>
            <a:r>
              <a:rPr lang="en-US" altLang="zh-CN" sz="1800" dirty="0"/>
              <a:t>copyrights</a:t>
            </a:r>
            <a:r>
              <a:rPr lang="zh-CN" altLang="en-US" sz="1800" dirty="0"/>
              <a:t> </a:t>
            </a:r>
            <a:r>
              <a:rPr lang="en-US" altLang="zh-CN" sz="1800" dirty="0"/>
              <a:t>header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code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</a:rPr>
              <a:t>[ONGOING] </a:t>
            </a:r>
            <a:r>
              <a:rPr lang="en-US" sz="1800" dirty="0"/>
              <a:t>Investigating CI/CD pipeline refactoring to follow CNCF best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21E5D-2357-CD4D-A8B4-272A09FD73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A48B80-724A-2840-BFA6-7EA9D876981C}"/>
              </a:ext>
            </a:extLst>
          </p:cNvPr>
          <p:cNvCxnSpPr/>
          <p:nvPr/>
        </p:nvCxnSpPr>
        <p:spPr>
          <a:xfrm>
            <a:off x="5980386" y="1366345"/>
            <a:ext cx="0" cy="50036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1CA1ADF-70A0-914A-8D1F-92B604A56AA6}"/>
              </a:ext>
            </a:extLst>
          </p:cNvPr>
          <p:cNvSpPr txBox="1">
            <a:spLocks/>
          </p:cNvSpPr>
          <p:nvPr/>
        </p:nvSpPr>
        <p:spPr>
          <a:xfrm>
            <a:off x="6064470" y="1271244"/>
            <a:ext cx="5633096" cy="516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08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800" dirty="0"/>
              <a:t>Harbor</a:t>
            </a:r>
            <a:r>
              <a:rPr lang="zh-CN" altLang="en-US" sz="2800" dirty="0"/>
              <a:t> </a:t>
            </a:r>
            <a:r>
              <a:rPr lang="en-US" altLang="zh-CN" sz="2800" dirty="0"/>
              <a:t>V1.6.0</a:t>
            </a:r>
          </a:p>
          <a:p>
            <a:pPr lvl="1"/>
            <a:r>
              <a:rPr lang="en-US" altLang="zh-CN" sz="2400" b="1" dirty="0"/>
              <a:t>rc3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ready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downloading</a:t>
            </a:r>
          </a:p>
          <a:p>
            <a:pPr lvl="1"/>
            <a:r>
              <a:rPr lang="en-US" altLang="zh-CN" sz="2400" dirty="0"/>
              <a:t>GA: </a:t>
            </a:r>
            <a:r>
              <a:rPr lang="en-US" altLang="zh-CN" sz="2400" dirty="0">
                <a:solidFill>
                  <a:srgbClr val="00B050"/>
                </a:solidFill>
              </a:rPr>
              <a:t>Early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Sept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Blocked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Clair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too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frequent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updating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cycles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issue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</a:rPr>
              <a:t>Clair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has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released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version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containing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fix</a:t>
            </a:r>
          </a:p>
          <a:p>
            <a:r>
              <a:rPr lang="en-US" altLang="zh-CN" sz="2800" dirty="0"/>
              <a:t>Harbor</a:t>
            </a:r>
            <a:r>
              <a:rPr lang="zh-CN" altLang="en-US" sz="2800" dirty="0"/>
              <a:t> </a:t>
            </a:r>
            <a:r>
              <a:rPr lang="en-US" altLang="zh-CN" sz="2800" dirty="0"/>
              <a:t>V1.7.0</a:t>
            </a:r>
            <a:r>
              <a:rPr lang="zh-CN" altLang="en-US" sz="2800" dirty="0"/>
              <a:t> </a:t>
            </a:r>
            <a:r>
              <a:rPr lang="en-US" altLang="zh-CN" sz="2800" dirty="0"/>
              <a:t>(Plan</a:t>
            </a:r>
            <a:r>
              <a:rPr lang="zh-CN" altLang="en-US" sz="2800" dirty="0"/>
              <a:t> </a:t>
            </a:r>
            <a:r>
              <a:rPr lang="en-US" altLang="zh-CN" sz="2800" dirty="0"/>
              <a:t>ongoing)</a:t>
            </a:r>
          </a:p>
          <a:p>
            <a:pPr lvl="1"/>
            <a:r>
              <a:rPr lang="en-US" altLang="zh-CN" sz="1800" dirty="0"/>
              <a:t>Chart</a:t>
            </a:r>
            <a:r>
              <a:rPr lang="zh-CN" altLang="en-US" sz="1800" dirty="0"/>
              <a:t> </a:t>
            </a:r>
            <a:r>
              <a:rPr lang="en-US" altLang="zh-CN" sz="1800" dirty="0"/>
              <a:t>repository</a:t>
            </a:r>
            <a:r>
              <a:rPr lang="zh-CN" altLang="en-US" sz="1800" dirty="0"/>
              <a:t> </a:t>
            </a:r>
            <a:r>
              <a:rPr lang="en-US" altLang="zh-CN" sz="1800" dirty="0"/>
              <a:t>enhancements</a:t>
            </a:r>
          </a:p>
          <a:p>
            <a:pPr lvl="1"/>
            <a:r>
              <a:rPr lang="en-US" altLang="zh-CN" sz="1800" dirty="0"/>
              <a:t>Helm</a:t>
            </a:r>
            <a:r>
              <a:rPr lang="zh-CN" altLang="en-US" sz="1800" dirty="0"/>
              <a:t> </a:t>
            </a:r>
            <a:r>
              <a:rPr lang="en-US" altLang="zh-CN" sz="1800" dirty="0"/>
              <a:t>Chart</a:t>
            </a:r>
            <a:r>
              <a:rPr lang="zh-CN" altLang="en-US" sz="1800" dirty="0"/>
              <a:t> </a:t>
            </a:r>
            <a:r>
              <a:rPr lang="en-US" altLang="zh-CN" sz="1800" dirty="0"/>
              <a:t>supporting</a:t>
            </a:r>
            <a:r>
              <a:rPr lang="zh-CN" altLang="en-US" sz="1800" dirty="0"/>
              <a:t> </a:t>
            </a:r>
            <a:r>
              <a:rPr lang="en-US" altLang="zh-CN" sz="1800" dirty="0"/>
              <a:t>HA</a:t>
            </a:r>
            <a:r>
              <a:rPr lang="zh-CN" altLang="en-US" sz="1800" dirty="0"/>
              <a:t> </a:t>
            </a:r>
            <a:r>
              <a:rPr lang="en-US" altLang="zh-CN" sz="1800" dirty="0"/>
              <a:t>deployment</a:t>
            </a:r>
          </a:p>
          <a:p>
            <a:pPr lvl="1"/>
            <a:r>
              <a:rPr lang="en-US" altLang="zh-CN" sz="1800" dirty="0"/>
              <a:t>Online</a:t>
            </a:r>
            <a:r>
              <a:rPr lang="zh-CN" altLang="en-US" sz="1800" dirty="0"/>
              <a:t> </a:t>
            </a:r>
            <a:r>
              <a:rPr lang="en-US" altLang="zh-CN" sz="1800" dirty="0"/>
              <a:t>GC</a:t>
            </a:r>
          </a:p>
          <a:p>
            <a:pPr lvl="1"/>
            <a:r>
              <a:rPr lang="en-US" altLang="zh-CN" sz="1800" dirty="0"/>
              <a:t>Refactoring</a:t>
            </a:r>
          </a:p>
          <a:p>
            <a:pPr lvl="1"/>
            <a:r>
              <a:rPr lang="en-US" altLang="zh-CN" sz="1800" dirty="0"/>
              <a:t>Contributions</a:t>
            </a:r>
            <a:r>
              <a:rPr lang="zh-CN" altLang="en-US" sz="1800" dirty="0"/>
              <a:t> </a:t>
            </a:r>
            <a:r>
              <a:rPr lang="en-US" altLang="zh-CN" sz="1800" dirty="0"/>
              <a:t>from</a:t>
            </a:r>
            <a:r>
              <a:rPr lang="zh-CN" altLang="en-US" sz="1800" dirty="0"/>
              <a:t> </a:t>
            </a:r>
            <a:r>
              <a:rPr lang="en-US" altLang="zh-CN" sz="1800" dirty="0"/>
              <a:t>community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188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C4E9-5F14-494A-B519-67809B02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08AB8-F1B8-474C-B595-D9CC4C51E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Community</a:t>
            </a:r>
            <a:r>
              <a:rPr lang="zh-CN" altLang="en-US" sz="2800" dirty="0"/>
              <a:t> </a:t>
            </a:r>
            <a:r>
              <a:rPr lang="en-US" altLang="zh-CN" sz="2800" dirty="0"/>
              <a:t>project</a:t>
            </a:r>
            <a:r>
              <a:rPr lang="zh-CN" altLang="en-US" sz="2800" dirty="0"/>
              <a:t> </a:t>
            </a:r>
            <a:r>
              <a:rPr lang="en-US" sz="2400" b="1" dirty="0">
                <a:hlinkClick r:id="rId2"/>
              </a:rPr>
              <a:t>Harbor.Tagd</a:t>
            </a:r>
            <a:r>
              <a:rPr lang="zh-CN" altLang="en-US" sz="2400" b="1" dirty="0"/>
              <a:t> </a:t>
            </a:r>
            <a:r>
              <a:rPr lang="zh-CN" altLang="en-US" sz="3200" b="1" dirty="0"/>
              <a:t> </a:t>
            </a:r>
            <a:r>
              <a:rPr lang="en-US" altLang="zh-CN" sz="2800" dirty="0"/>
              <a:t>l</a:t>
            </a:r>
            <a:r>
              <a:rPr lang="en-US" sz="2800" dirty="0"/>
              <a:t>ead by</a:t>
            </a:r>
            <a:r>
              <a:rPr lang="en-US" sz="3200" dirty="0"/>
              <a:t> </a:t>
            </a:r>
            <a:r>
              <a:rPr lang="en-US" sz="3200" dirty="0">
                <a:hlinkClick r:id="rId3"/>
              </a:rPr>
              <a:t>@nlowe</a:t>
            </a:r>
            <a:r>
              <a:rPr lang="en-US" sz="3200" dirty="0"/>
              <a:t> from </a:t>
            </a:r>
            <a:r>
              <a:rPr lang="en-US" sz="2800" dirty="0" err="1"/>
              <a:t>HylandSoftware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onboarded</a:t>
            </a:r>
          </a:p>
          <a:p>
            <a:pPr lvl="1"/>
            <a:r>
              <a:rPr lang="en-US" sz="2800" dirty="0"/>
              <a:t>Automates the process of cleaning up old tags from your Harbor container registries.</a:t>
            </a:r>
          </a:p>
          <a:p>
            <a:r>
              <a:rPr lang="en-US" altLang="zh-CN" sz="2800" dirty="0"/>
              <a:t>Demo</a:t>
            </a:r>
            <a:r>
              <a:rPr lang="zh-CN" altLang="en-US" sz="2800" dirty="0"/>
              <a:t> </a:t>
            </a:r>
            <a:r>
              <a:rPr lang="en-US" altLang="zh-CN" sz="2800" dirty="0"/>
              <a:t>list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moved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README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separate</a:t>
            </a:r>
            <a:r>
              <a:rPr lang="zh-CN" altLang="en-US" sz="2800" dirty="0"/>
              <a:t> </a:t>
            </a:r>
            <a:r>
              <a:rPr lang="en-US" altLang="zh-CN" sz="2800" dirty="0"/>
              <a:t>wiki</a:t>
            </a:r>
            <a:r>
              <a:rPr lang="zh-CN" altLang="en-US" sz="2800" dirty="0"/>
              <a:t> </a:t>
            </a:r>
            <a:r>
              <a:rPr lang="en-US" altLang="zh-CN" sz="2800" dirty="0"/>
              <a:t>page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will</a:t>
            </a:r>
            <a:r>
              <a:rPr lang="zh-CN" altLang="en-US" sz="2800" dirty="0"/>
              <a:t> </a:t>
            </a:r>
            <a:r>
              <a:rPr lang="en-US" altLang="zh-CN" sz="2800" dirty="0"/>
              <a:t>continuously</a:t>
            </a:r>
            <a:r>
              <a:rPr lang="zh-CN" altLang="en-US" sz="2800" dirty="0"/>
              <a:t> </a:t>
            </a:r>
            <a:r>
              <a:rPr lang="en-US" altLang="zh-CN" sz="2800" dirty="0"/>
              <a:t>updated</a:t>
            </a:r>
            <a:r>
              <a:rPr lang="zh-CN" altLang="en-US" sz="2800" dirty="0"/>
              <a:t> </a:t>
            </a:r>
            <a:r>
              <a:rPr lang="en-US" altLang="zh-CN" sz="2800" dirty="0"/>
              <a:t>if</a:t>
            </a:r>
            <a:r>
              <a:rPr lang="zh-CN" altLang="en-US" sz="2800" dirty="0"/>
              <a:t> </a:t>
            </a:r>
            <a:r>
              <a:rPr lang="en-US" altLang="zh-CN" sz="2800" dirty="0"/>
              <a:t>there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new</a:t>
            </a:r>
            <a:r>
              <a:rPr lang="zh-CN" altLang="en-US" sz="2800" dirty="0"/>
              <a:t> </a:t>
            </a:r>
            <a:r>
              <a:rPr lang="en-US" altLang="zh-CN" sz="2800" dirty="0"/>
              <a:t>ones</a:t>
            </a:r>
            <a:r>
              <a:rPr lang="zh-CN" altLang="en-US" sz="2800" dirty="0"/>
              <a:t> </a:t>
            </a:r>
            <a:r>
              <a:rPr lang="en-US" altLang="zh-CN" sz="2800" dirty="0"/>
              <a:t>created</a:t>
            </a:r>
          </a:p>
          <a:p>
            <a:r>
              <a:rPr lang="en-US" altLang="zh-CN" sz="2800" dirty="0"/>
              <a:t>We’ll</a:t>
            </a:r>
            <a:r>
              <a:rPr lang="zh-CN" altLang="en-US" sz="2800" dirty="0"/>
              <a:t> </a:t>
            </a:r>
            <a:r>
              <a:rPr lang="en-US" altLang="zh-CN" sz="2800" dirty="0"/>
              <a:t>show</a:t>
            </a:r>
            <a:r>
              <a:rPr lang="zh-CN" altLang="en-US" sz="2800" dirty="0"/>
              <a:t> </a:t>
            </a:r>
            <a:r>
              <a:rPr lang="en-US" altLang="zh-CN" sz="2800" dirty="0"/>
              <a:t>up</a:t>
            </a:r>
            <a:r>
              <a:rPr lang="zh-CN" altLang="en-US" sz="2800" dirty="0"/>
              <a:t> </a:t>
            </a:r>
            <a:r>
              <a:rPr lang="en-US" altLang="zh-CN" sz="2800" dirty="0"/>
              <a:t>at</a:t>
            </a:r>
            <a:r>
              <a:rPr lang="zh-CN" altLang="en-US" sz="2800" dirty="0"/>
              <a:t> </a:t>
            </a:r>
            <a:r>
              <a:rPr lang="en-US" altLang="zh-CN" sz="2800" dirty="0" err="1"/>
              <a:t>CEUC@HangZhou</a:t>
            </a:r>
            <a:r>
              <a:rPr lang="zh-CN" altLang="en-US" sz="2800" dirty="0"/>
              <a:t> </a:t>
            </a:r>
            <a:r>
              <a:rPr lang="en-US" altLang="zh-CN" sz="2800" dirty="0"/>
              <a:t>at</a:t>
            </a:r>
            <a:r>
              <a:rPr lang="zh-CN" altLang="en-US" sz="2800" dirty="0"/>
              <a:t> </a:t>
            </a:r>
            <a:r>
              <a:rPr lang="en-US" altLang="zh-CN" sz="2800" dirty="0"/>
              <a:t>09/16/2018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7B47A-D786-9F41-BB46-2FD560E94C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6D2B-2F66-C446-BF26-42091BBF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together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Harbor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B8136-CE33-1A4C-BDB1-0708D9071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Call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more</a:t>
            </a:r>
            <a:r>
              <a:rPr lang="zh-CN" altLang="en-US" sz="2800" dirty="0"/>
              <a:t> </a:t>
            </a:r>
            <a:r>
              <a:rPr lang="en-US" altLang="zh-CN" sz="2800" dirty="0"/>
              <a:t>community</a:t>
            </a:r>
            <a:r>
              <a:rPr lang="zh-CN" altLang="en-US" sz="2800" dirty="0"/>
              <a:t> </a:t>
            </a:r>
            <a:r>
              <a:rPr lang="en-US" altLang="zh-CN" sz="2800" dirty="0"/>
              <a:t>contributors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make</a:t>
            </a:r>
            <a:r>
              <a:rPr lang="zh-CN" altLang="en-US" sz="2800" dirty="0"/>
              <a:t> </a:t>
            </a:r>
            <a:r>
              <a:rPr lang="en-US" altLang="zh-CN" sz="2800" dirty="0"/>
              <a:t>valuable</a:t>
            </a:r>
            <a:r>
              <a:rPr lang="zh-CN" altLang="en-US" sz="2800" dirty="0"/>
              <a:t> </a:t>
            </a:r>
            <a:r>
              <a:rPr lang="en-US" altLang="zh-CN" sz="2800" dirty="0"/>
              <a:t>contributions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Harbor</a:t>
            </a:r>
          </a:p>
          <a:p>
            <a:pPr lvl="1"/>
            <a:r>
              <a:rPr lang="en-US" altLang="zh-CN" sz="2400" dirty="0"/>
              <a:t>Looking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active</a:t>
            </a:r>
            <a:r>
              <a:rPr lang="zh-CN" altLang="en-US" sz="2400" dirty="0"/>
              <a:t> </a:t>
            </a:r>
            <a:r>
              <a:rPr lang="en-US" altLang="zh-CN" sz="2400" dirty="0"/>
              <a:t>contributors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participate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community</a:t>
            </a:r>
            <a:r>
              <a:rPr lang="zh-CN" altLang="en-US" sz="2400" dirty="0"/>
              <a:t> </a:t>
            </a:r>
            <a:r>
              <a:rPr lang="en-US" altLang="zh-CN" sz="2400" dirty="0"/>
              <a:t>daily</a:t>
            </a:r>
            <a:r>
              <a:rPr lang="zh-CN" altLang="en-US" sz="2400" dirty="0"/>
              <a:t> </a:t>
            </a:r>
            <a:r>
              <a:rPr lang="en-US" altLang="zh-CN" sz="2400" dirty="0"/>
              <a:t>maintenances: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sz="2000" dirty="0"/>
              <a:t>Answer</a:t>
            </a:r>
            <a:r>
              <a:rPr lang="zh-CN" altLang="en-US" sz="2000" dirty="0"/>
              <a:t> </a:t>
            </a:r>
            <a:r>
              <a:rPr lang="en-US" altLang="zh-CN" sz="2000" dirty="0"/>
              <a:t>questions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social</a:t>
            </a:r>
            <a:r>
              <a:rPr lang="zh-CN" altLang="en-US" sz="2000" dirty="0"/>
              <a:t> </a:t>
            </a:r>
            <a:r>
              <a:rPr lang="en-US" altLang="zh-CN" sz="2000" dirty="0"/>
              <a:t>channels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sz="2000" dirty="0"/>
              <a:t>Pick</a:t>
            </a:r>
            <a:r>
              <a:rPr lang="zh-CN" altLang="en-US" sz="2000" dirty="0"/>
              <a:t> </a:t>
            </a:r>
            <a:r>
              <a:rPr lang="en-US" altLang="zh-CN" sz="2000" dirty="0"/>
              <a:t>up</a:t>
            </a:r>
            <a:r>
              <a:rPr lang="zh-CN" altLang="en-US" sz="2000" dirty="0"/>
              <a:t> </a:t>
            </a:r>
            <a:r>
              <a:rPr lang="en-US" altLang="zh-CN" sz="2000" dirty="0"/>
              <a:t>issues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“</a:t>
            </a:r>
            <a:r>
              <a:rPr lang="en-US" altLang="zh-CN" sz="2000" dirty="0" err="1"/>
              <a:t>help_wanted</a:t>
            </a:r>
            <a:r>
              <a:rPr lang="en-US" altLang="zh-CN" sz="2000" dirty="0"/>
              <a:t>”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make</a:t>
            </a:r>
            <a:r>
              <a:rPr lang="zh-CN" altLang="en-US" sz="2000" dirty="0"/>
              <a:t> </a:t>
            </a:r>
            <a:r>
              <a:rPr lang="en-US" altLang="zh-CN" sz="2000" dirty="0"/>
              <a:t>contributions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sz="2000" dirty="0"/>
              <a:t>Assigned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reviewers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PRs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community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BEC99-0579-C24C-B48E-6124B4508F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8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619A-0853-E348-957F-E0557610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V1.6</a:t>
            </a:r>
            <a:r>
              <a:rPr lang="zh-CN" altLang="en-US" dirty="0"/>
              <a:t> </a:t>
            </a:r>
            <a:r>
              <a:rPr lang="en-US" altLang="zh-CN" dirty="0"/>
              <a:t>early</a:t>
            </a:r>
            <a:r>
              <a:rPr lang="zh-CN" altLang="en-US" dirty="0"/>
              <a:t> </a:t>
            </a:r>
            <a:r>
              <a:rPr lang="en-US" altLang="zh-CN" dirty="0"/>
              <a:t>preview</a:t>
            </a:r>
            <a:r>
              <a:rPr lang="zh-CN" altLang="en-US" dirty="0"/>
              <a:t> </a:t>
            </a:r>
            <a:r>
              <a:rPr lang="en-US" altLang="zh-CN" dirty="0"/>
              <a:t>– Replicate with label filter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D6A7-0BFA-5449-9CE9-68E0BF01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339" y="5044452"/>
            <a:ext cx="11684700" cy="725727"/>
          </a:xfrm>
        </p:spPr>
        <p:txBody>
          <a:bodyPr/>
          <a:lstStyle/>
          <a:p>
            <a:pPr marL="6350" indent="0" algn="ctr">
              <a:buNone/>
            </a:pPr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dirty="0" err="1"/>
              <a:t>Wenkai</a:t>
            </a:r>
            <a:r>
              <a:rPr lang="en-US" altLang="zh-CN" dirty="0"/>
              <a:t> Yin!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C976-FFF0-2F41-ABFB-56DEEF48D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B0FF1-A52C-1D4B-8CB1-8A0F447E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429" y="1187873"/>
            <a:ext cx="3286234" cy="32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ABD6-15FF-E242-BEFF-93DC3E1E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V1.6</a:t>
            </a:r>
            <a:r>
              <a:rPr lang="zh-CN" altLang="en-US" dirty="0"/>
              <a:t> </a:t>
            </a:r>
            <a:r>
              <a:rPr lang="en-US" altLang="zh-CN" dirty="0"/>
              <a:t>early</a:t>
            </a:r>
            <a:r>
              <a:rPr lang="zh-CN" altLang="en-US" dirty="0"/>
              <a:t> </a:t>
            </a:r>
            <a:r>
              <a:rPr lang="en-US" altLang="zh-CN" dirty="0"/>
              <a:t>preview</a:t>
            </a:r>
            <a:r>
              <a:rPr lang="zh-CN" altLang="en-US" dirty="0"/>
              <a:t> </a:t>
            </a:r>
            <a:r>
              <a:rPr lang="en-US" altLang="zh-CN" dirty="0"/>
              <a:t>– LDAP group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63A35-9910-4347-AEA0-BA180B71A3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5245F42-EC0B-A54C-BB7B-8DC8116BB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339" y="5044452"/>
            <a:ext cx="11684700" cy="725727"/>
          </a:xfrm>
        </p:spPr>
        <p:txBody>
          <a:bodyPr/>
          <a:lstStyle/>
          <a:p>
            <a:pPr marL="6350" indent="0" algn="ctr">
              <a:buNone/>
            </a:pPr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dirty="0"/>
              <a:t>Stone Zhang!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5A246-2AEC-6144-93D2-99F408C1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429" y="1187873"/>
            <a:ext cx="3286234" cy="32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9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5969-7133-134B-9580-6AD04278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Technical</a:t>
            </a:r>
            <a:r>
              <a:rPr lang="zh-CN" altLang="en-US" sz="4400" dirty="0"/>
              <a:t> </a:t>
            </a:r>
            <a:r>
              <a:rPr lang="en-US" altLang="zh-CN" sz="4400" dirty="0"/>
              <a:t>proposal</a:t>
            </a:r>
            <a:r>
              <a:rPr lang="zh-CN" altLang="en-US" sz="4400" dirty="0"/>
              <a:t> </a:t>
            </a:r>
            <a:r>
              <a:rPr lang="en-US" altLang="zh-CN" sz="4400" dirty="0"/>
              <a:t>discussion</a:t>
            </a:r>
            <a:r>
              <a:rPr lang="zh-CN" altLang="en-US" sz="4400" dirty="0"/>
              <a:t> </a:t>
            </a:r>
            <a:r>
              <a:rPr lang="en-US" altLang="zh-CN" sz="4400" dirty="0"/>
              <a:t>and</a:t>
            </a:r>
            <a:r>
              <a:rPr lang="zh-CN" altLang="en-US" sz="4400" dirty="0"/>
              <a:t> </a:t>
            </a:r>
            <a:r>
              <a:rPr lang="en-US" altLang="zh-CN" sz="4400" dirty="0"/>
              <a:t>voting</a:t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A1015-D27B-5542-B6A2-F42A07CC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7" y="1460425"/>
            <a:ext cx="6889029" cy="4555200"/>
          </a:xfrm>
        </p:spPr>
        <p:txBody>
          <a:bodyPr/>
          <a:lstStyle/>
          <a:p>
            <a:r>
              <a:rPr lang="en-US" altLang="zh-CN" sz="3200" dirty="0"/>
              <a:t>Whether</a:t>
            </a:r>
            <a:r>
              <a:rPr lang="zh-CN" altLang="en-US" sz="3200" dirty="0"/>
              <a:t> </a:t>
            </a:r>
            <a:r>
              <a:rPr lang="en-US" altLang="zh-CN" sz="3200" dirty="0"/>
              <a:t>or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top</a:t>
            </a:r>
            <a:r>
              <a:rPr lang="zh-CN" altLang="en-US" sz="3200" dirty="0"/>
              <a:t> </a:t>
            </a:r>
            <a:r>
              <a:rPr lang="en-US" altLang="zh-CN" sz="3200" dirty="0"/>
              <a:t>repositories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login</a:t>
            </a:r>
            <a:r>
              <a:rPr lang="zh-CN" altLang="en-US" sz="3200" dirty="0"/>
              <a:t> </a:t>
            </a:r>
            <a:r>
              <a:rPr lang="en-US" altLang="zh-CN" sz="3200" dirty="0"/>
              <a:t>page</a:t>
            </a:r>
            <a:r>
              <a:rPr lang="zh-CN" altLang="en-US" sz="3200" dirty="0"/>
              <a:t> </a:t>
            </a:r>
            <a:r>
              <a:rPr lang="en-US" altLang="zh-CN" sz="3200" dirty="0"/>
              <a:t>should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hidden</a:t>
            </a:r>
            <a:r>
              <a:rPr lang="zh-CN" altLang="en-US" sz="3200" dirty="0"/>
              <a:t> </a:t>
            </a:r>
            <a:r>
              <a:rPr lang="en-US" altLang="zh-CN" sz="3200" dirty="0"/>
              <a:t>as</a:t>
            </a:r>
            <a:r>
              <a:rPr lang="zh-CN" altLang="en-US" sz="3200" dirty="0"/>
              <a:t> </a:t>
            </a:r>
            <a:r>
              <a:rPr lang="en-US" altLang="zh-CN" sz="3200" dirty="0"/>
              <a:t>default</a:t>
            </a:r>
          </a:p>
          <a:p>
            <a:pPr lvl="1"/>
            <a:r>
              <a:rPr lang="en-US" altLang="zh-CN" sz="2800" dirty="0"/>
              <a:t>YES/NO</a:t>
            </a:r>
          </a:p>
          <a:p>
            <a:r>
              <a:rPr lang="en-US" altLang="zh-CN" sz="3200" dirty="0"/>
              <a:t>Any</a:t>
            </a:r>
            <a:r>
              <a:rPr lang="zh-CN" altLang="en-US" sz="3200" dirty="0"/>
              <a:t> </a:t>
            </a:r>
            <a:r>
              <a:rPr lang="en-US" altLang="zh-CN" sz="3200" dirty="0"/>
              <a:t>different</a:t>
            </a:r>
            <a:r>
              <a:rPr lang="zh-CN" altLang="en-US" sz="3200" dirty="0"/>
              <a:t> </a:t>
            </a:r>
            <a:r>
              <a:rPr lang="en-US" altLang="zh-CN" sz="3200" dirty="0"/>
              <a:t>opinions</a:t>
            </a:r>
            <a:r>
              <a:rPr lang="zh-CN" altLang="en-US" sz="3200" dirty="0"/>
              <a:t> </a:t>
            </a:r>
            <a:r>
              <a:rPr lang="en-US" altLang="zh-CN" sz="3200" dirty="0"/>
              <a:t>about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migration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unified</a:t>
            </a:r>
            <a:r>
              <a:rPr lang="zh-CN" altLang="en-US" sz="3200" dirty="0"/>
              <a:t> </a:t>
            </a:r>
            <a:r>
              <a:rPr lang="en-US" altLang="zh-CN" sz="3200" dirty="0"/>
              <a:t>PostgreSQL</a:t>
            </a:r>
            <a:r>
              <a:rPr lang="zh-CN" altLang="en-US" sz="3200" dirty="0"/>
              <a:t> </a:t>
            </a:r>
            <a:r>
              <a:rPr lang="en-US" altLang="zh-CN" sz="3200" dirty="0"/>
              <a:t>DB?</a:t>
            </a:r>
          </a:p>
          <a:p>
            <a:r>
              <a:rPr lang="en-US" altLang="zh-CN" sz="3200" dirty="0"/>
              <a:t>Tag</a:t>
            </a:r>
            <a:r>
              <a:rPr lang="zh-CN" altLang="en-US" sz="3200" dirty="0"/>
              <a:t> </a:t>
            </a:r>
            <a:r>
              <a:rPr lang="en-US" altLang="zh-CN" sz="3200" dirty="0"/>
              <a:t>image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portal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FB3A2-6CCA-6244-B565-4A0E8778B7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3EC87-1406-B946-B6E7-262A0F61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236" y="1460425"/>
            <a:ext cx="4734964" cy="22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4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wiki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https://github.com/goharbor/harbor/wiki/Community-Conference-Calls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3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89436"/>
      </p:ext>
    </p:extLst>
  </p:cSld>
  <p:clrMapOvr>
    <a:masterClrMapping/>
  </p:clrMapOvr>
</p:sld>
</file>

<file path=ppt/theme/theme1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harbor master</Template>
  <TotalTime>362</TotalTime>
  <Words>390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等线</vt:lpstr>
      <vt:lpstr>Arial</vt:lpstr>
      <vt:lpstr>Courier New</vt:lpstr>
      <vt:lpstr>Calibri Light</vt:lpstr>
      <vt:lpstr>Helvetica Neue</vt:lpstr>
      <vt:lpstr>harbor master</vt:lpstr>
      <vt:lpstr>Office Theme</vt:lpstr>
      <vt:lpstr>PowerPoint Presentation</vt:lpstr>
      <vt:lpstr>Agenda</vt:lpstr>
      <vt:lpstr>Harbor Latest Updates</vt:lpstr>
      <vt:lpstr>Community Updates</vt:lpstr>
      <vt:lpstr>Let’s work together to build Harbor</vt:lpstr>
      <vt:lpstr>V1.6 early preview – Replicate with label filter</vt:lpstr>
      <vt:lpstr>V1.6 early preview – LDAP group</vt:lpstr>
      <vt:lpstr>Technical proposal discussion and voting </vt:lpstr>
      <vt:lpstr>Meeting minutes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Zou</cp:lastModifiedBy>
  <cp:revision>91</cp:revision>
  <dcterms:created xsi:type="dcterms:W3CDTF">2018-08-22T06:13:09Z</dcterms:created>
  <dcterms:modified xsi:type="dcterms:W3CDTF">2018-09-05T12:52:53Z</dcterms:modified>
</cp:coreProperties>
</file>