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92" r:id="rId4"/>
    <p:sldId id="272" r:id="rId5"/>
    <p:sldId id="293" r:id="rId6"/>
    <p:sldId id="294" r:id="rId7"/>
    <p:sldId id="297" r:id="rId8"/>
    <p:sldId id="295" r:id="rId9"/>
    <p:sldId id="300" r:id="rId10"/>
    <p:sldId id="299" r:id="rId11"/>
    <p:sldId id="298" r:id="rId12"/>
    <p:sldId id="282" r:id="rId13"/>
    <p:sldId id="280" r:id="rId14"/>
    <p:sldId id="26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081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‘proxy/cache’</a:t>
            </a:r>
            <a:r>
              <a:rPr lang="zh-CN" altLang="en-US" sz="1200" dirty="0"/>
              <a:t>  </a:t>
            </a:r>
            <a:r>
              <a:rPr lang="en-US" altLang="zh-CN" sz="1200" dirty="0"/>
              <a:t>means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natively</a:t>
            </a:r>
            <a:r>
              <a:rPr lang="zh-CN" altLang="en-US" sz="1200" dirty="0"/>
              <a:t> </a:t>
            </a:r>
            <a:r>
              <a:rPr lang="en-US" altLang="zh-CN" sz="1200" dirty="0"/>
              <a:t>support,</a:t>
            </a:r>
            <a:r>
              <a:rPr lang="zh-CN" altLang="en-US" sz="1200" dirty="0"/>
              <a:t> </a:t>
            </a:r>
            <a:r>
              <a:rPr lang="en-US" altLang="zh-CN" sz="1200" dirty="0"/>
              <a:t>just</a:t>
            </a:r>
            <a:r>
              <a:rPr lang="zh-CN" altLang="en-US" sz="1200" dirty="0"/>
              <a:t> </a:t>
            </a:r>
            <a:r>
              <a:rPr lang="en-US" altLang="zh-CN" sz="1200" dirty="0"/>
              <a:t>an</a:t>
            </a:r>
            <a:r>
              <a:rPr lang="zh-CN" altLang="en-US" sz="1200" dirty="0"/>
              <a:t> </a:t>
            </a:r>
            <a:r>
              <a:rPr lang="en-US" altLang="zh-CN" sz="1200" dirty="0"/>
              <a:t>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harbor/harbor/pull/7452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goharbor/projects/1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2019/04/24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</a:t>
            </a:r>
            <a:r>
              <a:rPr lang="en-US" altLang="zh-CN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</a:t>
            </a:r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A26527-6C14-7849-A86B-357239C49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Replication from/to non</a:t>
            </a:r>
            <a:r>
              <a:rPr lang="zh-CN" altLang="en-US" sz="2800" dirty="0"/>
              <a:t> </a:t>
            </a:r>
            <a:r>
              <a:rPr lang="en-US" sz="2800" dirty="0"/>
              <a:t>Harbor registry </a:t>
            </a:r>
          </a:p>
          <a:p>
            <a:pPr lvl="1" fontAlgn="base"/>
            <a:r>
              <a:rPr lang="en-US" sz="2400" dirty="0"/>
              <a:t>Replicate resources between </a:t>
            </a:r>
            <a:r>
              <a:rPr lang="en-US" sz="2400" i="1" dirty="0">
                <a:highlight>
                  <a:srgbClr val="FFFF00"/>
                </a:highlight>
              </a:rPr>
              <a:t>Harbor</a:t>
            </a:r>
            <a:r>
              <a:rPr lang="en-US" sz="2400" dirty="0"/>
              <a:t> and </a:t>
            </a:r>
            <a:r>
              <a:rPr lang="en-US" sz="2400" i="1" dirty="0">
                <a:highlight>
                  <a:srgbClr val="FFFF00"/>
                </a:highlight>
              </a:rPr>
              <a:t>Docker Hub</a:t>
            </a:r>
            <a:r>
              <a:rPr lang="en-US" sz="2400" dirty="0"/>
              <a:t>, </a:t>
            </a:r>
            <a:r>
              <a:rPr lang="en-US" sz="2400" i="1" dirty="0">
                <a:highlight>
                  <a:srgbClr val="FFFF00"/>
                </a:highlight>
              </a:rPr>
              <a:t>docker registry</a:t>
            </a:r>
            <a:r>
              <a:rPr lang="en-US" sz="2400" dirty="0"/>
              <a:t>, </a:t>
            </a:r>
            <a:r>
              <a:rPr lang="en-US" sz="2400" i="1" dirty="0">
                <a:highlight>
                  <a:srgbClr val="FFFF00"/>
                </a:highlight>
              </a:rPr>
              <a:t>Huawei registry</a:t>
            </a:r>
            <a:r>
              <a:rPr lang="en-US" sz="2400" dirty="0"/>
              <a:t> </a:t>
            </a:r>
          </a:p>
          <a:p>
            <a:pPr lvl="1" fontAlgn="base"/>
            <a:r>
              <a:rPr lang="en-US" sz="2400" dirty="0"/>
              <a:t>Support both </a:t>
            </a:r>
            <a:r>
              <a:rPr lang="en-US" sz="2400" i="1" u="sng" dirty="0"/>
              <a:t>pull</a:t>
            </a:r>
            <a:r>
              <a:rPr lang="en-US" sz="2400" dirty="0"/>
              <a:t> and </a:t>
            </a:r>
            <a:r>
              <a:rPr lang="en-US" sz="2400" i="1" u="sng" dirty="0"/>
              <a:t>push</a:t>
            </a:r>
            <a:r>
              <a:rPr lang="en-US" sz="2400" dirty="0"/>
              <a:t> mode </a:t>
            </a:r>
          </a:p>
          <a:p>
            <a:pPr lvl="1" fontAlgn="base"/>
            <a:r>
              <a:rPr lang="en-US" sz="2400" dirty="0"/>
              <a:t>Support replicate both </a:t>
            </a:r>
            <a:r>
              <a:rPr lang="en-US" sz="2400" i="1" u="sng" dirty="0"/>
              <a:t>images</a:t>
            </a:r>
            <a:r>
              <a:rPr lang="en-US" sz="2400" dirty="0"/>
              <a:t> and</a:t>
            </a:r>
            <a:r>
              <a:rPr lang="en-US" sz="2400" i="1" u="sng" dirty="0"/>
              <a:t> helm charts</a:t>
            </a:r>
            <a:r>
              <a:rPr lang="en-US" sz="2400" dirty="0"/>
              <a:t> </a:t>
            </a:r>
          </a:p>
          <a:p>
            <a:pPr fontAlgn="base"/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future</a:t>
            </a:r>
            <a:r>
              <a:rPr lang="zh-CN" altLang="en-US" sz="2800" dirty="0"/>
              <a:t> </a:t>
            </a:r>
            <a:r>
              <a:rPr lang="en-US" altLang="zh-CN" sz="2800" dirty="0"/>
              <a:t>releases,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non</a:t>
            </a:r>
            <a:r>
              <a:rPr lang="zh-CN" altLang="en-US" sz="2800" dirty="0"/>
              <a:t> </a:t>
            </a:r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registries</a:t>
            </a:r>
            <a:r>
              <a:rPr lang="zh-CN" altLang="en-US" sz="2800" dirty="0"/>
              <a:t> </a:t>
            </a:r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supported</a:t>
            </a:r>
          </a:p>
          <a:p>
            <a:pPr lvl="1" fontAlgn="base"/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ECR,</a:t>
            </a:r>
            <a:r>
              <a:rPr lang="zh-CN" altLang="en-US" sz="2400" dirty="0"/>
              <a:t> </a:t>
            </a:r>
            <a:r>
              <a:rPr lang="en-US" altLang="zh-CN" sz="2400" dirty="0"/>
              <a:t>ACR,GCR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Ali-ACR</a:t>
            </a:r>
            <a:r>
              <a:rPr lang="zh-CN" altLang="en-US" sz="2400" dirty="0"/>
              <a:t> </a:t>
            </a:r>
            <a:r>
              <a:rPr lang="en-US" altLang="zh-CN" sz="2400" dirty="0"/>
              <a:t>etc.</a:t>
            </a:r>
          </a:p>
          <a:p>
            <a:pPr lvl="1" fontAlgn="base"/>
            <a:endParaRPr lang="en-US" sz="2400" dirty="0"/>
          </a:p>
          <a:p>
            <a:pPr fontAlgn="base"/>
            <a:r>
              <a:rPr lang="en-US" altLang="zh-CN" sz="2800" dirty="0"/>
              <a:t>Cover</a:t>
            </a:r>
            <a:r>
              <a:rPr lang="zh-CN" altLang="en-US" sz="2800" dirty="0"/>
              <a:t> </a:t>
            </a:r>
            <a:r>
              <a:rPr lang="en-US" altLang="zh-CN" sz="2800" dirty="0"/>
              <a:t>scenarios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CI/CD</a:t>
            </a:r>
            <a:r>
              <a:rPr lang="zh-CN" altLang="en-US" sz="2800" dirty="0"/>
              <a:t> </a:t>
            </a:r>
            <a:r>
              <a:rPr lang="en-US" altLang="zh-CN" sz="2800" dirty="0"/>
              <a:t>images</a:t>
            </a:r>
            <a:r>
              <a:rPr lang="zh-CN" altLang="en-US" sz="2800" dirty="0"/>
              <a:t> </a:t>
            </a:r>
            <a:r>
              <a:rPr lang="en-US" altLang="zh-CN" sz="2800" dirty="0"/>
              <a:t>transferring,</a:t>
            </a:r>
            <a:r>
              <a:rPr lang="zh-CN" altLang="en-US" sz="2800" dirty="0"/>
              <a:t> </a:t>
            </a:r>
            <a:r>
              <a:rPr lang="en-US" altLang="zh-CN" sz="2800" dirty="0"/>
              <a:t>image</a:t>
            </a:r>
            <a:r>
              <a:rPr lang="zh-CN" altLang="en-US" sz="2800" dirty="0"/>
              <a:t> </a:t>
            </a:r>
            <a:r>
              <a:rPr lang="en-US" altLang="zh-CN" sz="2800" dirty="0"/>
              <a:t>remote</a:t>
            </a:r>
            <a:r>
              <a:rPr lang="zh-CN" altLang="en-US" sz="2800" dirty="0"/>
              <a:t> </a:t>
            </a:r>
            <a:r>
              <a:rPr lang="en-US" altLang="zh-CN" sz="2800" dirty="0"/>
              <a:t>backup/restore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‘proxy/cache’</a:t>
            </a:r>
            <a:r>
              <a:rPr lang="zh-CN" altLang="en-US" sz="2800" dirty="0"/>
              <a:t> </a:t>
            </a:r>
            <a:r>
              <a:rPr lang="en-US" altLang="zh-CN" sz="2800" dirty="0"/>
              <a:t>upstream</a:t>
            </a:r>
            <a:r>
              <a:rPr lang="zh-CN" altLang="en-US" sz="2800" dirty="0"/>
              <a:t> </a:t>
            </a:r>
            <a:r>
              <a:rPr lang="en-US" altLang="zh-CN" sz="2800" dirty="0"/>
              <a:t>registries.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b="1" i="1" dirty="0" err="1">
                <a:solidFill>
                  <a:srgbClr val="00B050"/>
                </a:solidFill>
              </a:rPr>
              <a:t>Wenkai</a:t>
            </a:r>
            <a:r>
              <a:rPr lang="zh-CN" altLang="en-US" b="1" i="1" dirty="0">
                <a:solidFill>
                  <a:srgbClr val="00B050"/>
                </a:solidFill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</a:rPr>
              <a:t>Yin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DDEEE-2FCF-604B-87AD-3BA124C6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367042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E4DB-E414-D34F-86D9-54D8C2A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Maintainer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08D1-3945-9D48-A809-A3E2D29DE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9635F-F902-4743-B086-B57353C7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1270000" cy="1270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1EEDEA-947C-5842-BBCB-8CE52166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8770" y="1460425"/>
            <a:ext cx="10359136" cy="45552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maintainer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well?</a:t>
            </a:r>
          </a:p>
          <a:p>
            <a:r>
              <a:rPr lang="en-US" altLang="zh-CN" dirty="0" err="1"/>
              <a:t>Maintainership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</a:p>
          <a:p>
            <a:r>
              <a:rPr lang="en-US" altLang="zh-CN" dirty="0"/>
              <a:t>V1.9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discussions</a:t>
            </a:r>
          </a:p>
          <a:p>
            <a:r>
              <a:rPr lang="en-US" altLang="zh-CN" dirty="0"/>
              <a:t>PR</a:t>
            </a:r>
            <a:r>
              <a:rPr lang="zh-CN" altLang="en-US" dirty="0"/>
              <a:t> </a:t>
            </a:r>
            <a:r>
              <a:rPr lang="en-US" altLang="zh-CN" dirty="0"/>
              <a:t>clearing?</a:t>
            </a:r>
          </a:p>
          <a:p>
            <a:r>
              <a:rPr lang="en-US" altLang="zh-CN" dirty="0"/>
              <a:t>Governance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72572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Steven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Zou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github:steven-zou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core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maintainer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V1.8</a:t>
            </a:r>
            <a:r>
              <a:rPr lang="zh-CN" altLang="en-US" sz="2400" dirty="0"/>
              <a:t> </a:t>
            </a:r>
            <a:r>
              <a:rPr lang="en-US" altLang="zh-CN" sz="2400" dirty="0"/>
              <a:t>development</a:t>
            </a:r>
            <a:r>
              <a:rPr lang="zh-CN" altLang="en-US" sz="2400" dirty="0"/>
              <a:t> </a:t>
            </a:r>
            <a:r>
              <a:rPr lang="en-US" altLang="zh-CN" sz="2400" dirty="0"/>
              <a:t>updates</a:t>
            </a:r>
            <a:r>
              <a:rPr lang="zh-CN" altLang="en-US" sz="2400" dirty="0"/>
              <a:t> </a:t>
            </a:r>
            <a:r>
              <a:rPr lang="en-US" altLang="zh-CN" sz="2400" dirty="0"/>
              <a:t>(2</a:t>
            </a:r>
            <a:r>
              <a:rPr lang="zh-CN" altLang="en-US" sz="2400" dirty="0"/>
              <a:t> </a:t>
            </a:r>
            <a:r>
              <a:rPr lang="en-US" altLang="zh-CN" sz="2400" dirty="0"/>
              <a:t>minutes)</a:t>
            </a:r>
          </a:p>
          <a:p>
            <a:r>
              <a:rPr lang="en-US" altLang="zh-CN" sz="2400" dirty="0"/>
              <a:t>Job service known issues fixing updates</a:t>
            </a:r>
            <a:r>
              <a:rPr lang="zh-CN" altLang="en-US" sz="2400" dirty="0"/>
              <a:t> </a:t>
            </a:r>
            <a:r>
              <a:rPr lang="en-US" altLang="zh-CN" sz="2400" dirty="0"/>
              <a:t>(3</a:t>
            </a:r>
            <a:r>
              <a:rPr lang="zh-CN" altLang="en-US" sz="2400" dirty="0"/>
              <a:t> </a:t>
            </a:r>
            <a:r>
              <a:rPr lang="en-US" altLang="zh-CN" sz="2400" dirty="0"/>
              <a:t>minutes)</a:t>
            </a:r>
          </a:p>
          <a:p>
            <a:r>
              <a:rPr lang="en-US" altLang="zh-CN" sz="2400" dirty="0"/>
              <a:t>Upcoming</a:t>
            </a:r>
            <a:r>
              <a:rPr lang="zh-CN" altLang="en-US" sz="2400" dirty="0"/>
              <a:t> </a:t>
            </a:r>
            <a:r>
              <a:rPr lang="en-US" altLang="zh-CN" sz="2400" dirty="0"/>
              <a:t>community</a:t>
            </a:r>
            <a:r>
              <a:rPr lang="zh-CN" altLang="en-US" sz="2400" dirty="0"/>
              <a:t> </a:t>
            </a:r>
            <a:r>
              <a:rPr lang="en-US" altLang="zh-CN" sz="2400" dirty="0"/>
              <a:t>events</a:t>
            </a:r>
            <a:r>
              <a:rPr lang="zh-CN" altLang="en-US" sz="2400" dirty="0"/>
              <a:t> </a:t>
            </a:r>
            <a:r>
              <a:rPr lang="en-US" altLang="zh-CN" sz="2400" dirty="0"/>
              <a:t>(2</a:t>
            </a:r>
            <a:r>
              <a:rPr lang="zh-CN" altLang="en-US" sz="2400" dirty="0"/>
              <a:t> </a:t>
            </a:r>
            <a:r>
              <a:rPr lang="en-US" altLang="zh-CN" sz="2400" dirty="0"/>
              <a:t>minutes)</a:t>
            </a:r>
          </a:p>
          <a:p>
            <a:r>
              <a:rPr lang="en-US" altLang="zh-CN" sz="2400" dirty="0"/>
              <a:t>V1.9</a:t>
            </a:r>
            <a:r>
              <a:rPr lang="zh-CN" altLang="en-US" sz="2400" dirty="0"/>
              <a:t> </a:t>
            </a:r>
            <a:r>
              <a:rPr lang="en-US" altLang="zh-CN" sz="2400" dirty="0"/>
              <a:t>plan</a:t>
            </a:r>
          </a:p>
          <a:p>
            <a:r>
              <a:rPr lang="en-US" altLang="zh-CN" sz="2400" dirty="0"/>
              <a:t>V1.8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preview</a:t>
            </a:r>
            <a:r>
              <a:rPr lang="zh-CN" altLang="en-US" sz="2400" dirty="0"/>
              <a:t> </a:t>
            </a:r>
            <a:r>
              <a:rPr lang="en-US" altLang="zh-CN" sz="2400" dirty="0"/>
              <a:t>(demo)</a:t>
            </a:r>
          </a:p>
          <a:p>
            <a:pPr lvl="1"/>
            <a:r>
              <a:rPr lang="en-US" altLang="zh-CN" sz="2000" dirty="0"/>
              <a:t>Replication NG (Harbor&lt;-&gt;Non Harbor registries) – </a:t>
            </a:r>
            <a:r>
              <a:rPr lang="en-US" altLang="zh-CN" sz="2000" dirty="0" err="1"/>
              <a:t>Wenkai</a:t>
            </a:r>
            <a:r>
              <a:rPr lang="en-US" altLang="zh-CN" sz="2000" dirty="0"/>
              <a:t> Yin (10 mins)</a:t>
            </a:r>
          </a:p>
          <a:p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community/project</a:t>
            </a:r>
            <a:r>
              <a:rPr lang="zh-CN" altLang="en-US" sz="2400" dirty="0"/>
              <a:t> </a:t>
            </a:r>
            <a:r>
              <a:rPr lang="en-US" altLang="zh-CN" sz="2400" dirty="0"/>
              <a:t>topics</a:t>
            </a:r>
            <a:r>
              <a:rPr lang="zh-CN" altLang="en-US" sz="2400" dirty="0"/>
              <a:t> </a:t>
            </a:r>
            <a:r>
              <a:rPr lang="en-US" altLang="zh-CN" sz="2400" dirty="0"/>
              <a:t>discussions</a:t>
            </a:r>
            <a:r>
              <a:rPr lang="zh-CN" altLang="en-US" sz="2400" dirty="0"/>
              <a:t> </a:t>
            </a:r>
            <a:r>
              <a:rPr lang="en-US" altLang="zh-CN" sz="2400" dirty="0"/>
              <a:t>(3</a:t>
            </a:r>
            <a:r>
              <a:rPr lang="zh-CN" altLang="en-US" sz="2400" dirty="0"/>
              <a:t> </a:t>
            </a:r>
            <a:r>
              <a:rPr lang="en-US" altLang="zh-CN" sz="2400" dirty="0"/>
              <a:t>minutes)</a:t>
            </a:r>
          </a:p>
          <a:p>
            <a:endParaRPr lang="en-US" altLang="zh-CN" sz="2800" dirty="0"/>
          </a:p>
          <a:p>
            <a:r>
              <a:rPr lang="en-US" altLang="zh-CN" sz="2800" b="1" u="sng" dirty="0"/>
              <a:t>Maintainer track (15 mins)</a:t>
            </a:r>
          </a:p>
          <a:p>
            <a:pPr lvl="1"/>
            <a:r>
              <a:rPr lang="en-US" altLang="zh-CN" sz="2400" dirty="0"/>
              <a:t>Community related discussions (Non maintainers are also welcomed)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657-1B30-E24B-9DAB-7A0EBBAC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459E-1133-F848-BB81-AB341468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5" y="1381300"/>
            <a:ext cx="11684700" cy="455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30A8-A3BF-B44A-A9AB-531158066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5F3390-3886-0444-971C-DA69D2FA5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04066"/>
              </p:ext>
            </p:extLst>
          </p:nvPr>
        </p:nvGraphicFramePr>
        <p:xfrm>
          <a:off x="263195" y="1460425"/>
          <a:ext cx="1168470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2055">
                  <a:extLst>
                    <a:ext uri="{9D8B030D-6E8A-4147-A177-3AD203B41FA5}">
                      <a16:colId xmlns:a16="http://schemas.microsoft.com/office/drawing/2014/main" val="2867610352"/>
                    </a:ext>
                  </a:extLst>
                </a:gridCol>
                <a:gridCol w="4232645">
                  <a:extLst>
                    <a:ext uri="{9D8B030D-6E8A-4147-A177-3AD203B41FA5}">
                      <a16:colId xmlns:a16="http://schemas.microsoft.com/office/drawing/2014/main" val="116750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4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Robot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DONE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&amp;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VERIFYING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2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Health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Check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New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Master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role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2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swagger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UI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into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portal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CRON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like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schedule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task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Refactor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config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management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and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remove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admin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6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Rework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prepare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script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OIDC</a:t>
                      </a:r>
                      <a:r>
                        <a:rPr lang="zh-CN" altLang="en-US" sz="18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supporting</a:t>
                      </a:r>
                      <a:endParaRPr 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7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Replication</a:t>
                      </a:r>
                      <a:r>
                        <a:rPr lang="zh-CN" altLang="en-US" sz="18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NG</a:t>
                      </a:r>
                      <a:endParaRPr 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795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48573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FC: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GA: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A60C-6AD0-2E41-9D6D-E6056FA8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</p:spPr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312F-759A-F144-813C-C738297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234440"/>
            <a:ext cx="11684700" cy="4781185"/>
          </a:xfrm>
        </p:spPr>
        <p:txBody>
          <a:bodyPr/>
          <a:lstStyle/>
          <a:p>
            <a:r>
              <a:rPr lang="en-US" altLang="zh-CN" sz="2400" dirty="0"/>
              <a:t>Job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feezed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specified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(most</a:t>
            </a:r>
            <a:r>
              <a:rPr lang="zh-CN" altLang="en-US" sz="2400" dirty="0"/>
              <a:t> </a:t>
            </a:r>
            <a:r>
              <a:rPr lang="en-US" altLang="zh-CN" sz="2400" dirty="0"/>
              <a:t>times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‘pending’)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changed</a:t>
            </a:r>
            <a:r>
              <a:rPr lang="zh-CN" altLang="en-US" sz="2400" dirty="0"/>
              <a:t> </a:t>
            </a:r>
            <a:r>
              <a:rPr lang="en-US" altLang="zh-CN" sz="2400" dirty="0"/>
              <a:t>anymore</a:t>
            </a:r>
            <a:r>
              <a:rPr lang="zh-CN" altLang="en-US" sz="2400" dirty="0"/>
              <a:t> </a:t>
            </a:r>
            <a:r>
              <a:rPr lang="en-US" altLang="zh-CN" sz="2400" dirty="0"/>
              <a:t>(status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sync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job</a:t>
            </a:r>
            <a:r>
              <a:rPr lang="zh-CN" altLang="en-US" sz="2400" dirty="0"/>
              <a:t> </a:t>
            </a:r>
            <a:r>
              <a:rPr lang="en-US" altLang="zh-CN" sz="2400" dirty="0"/>
              <a:t>svc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core)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(#6415,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#7039,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#7064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enhance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webhook</a:t>
            </a:r>
          </a:p>
          <a:p>
            <a:pPr lvl="1"/>
            <a:r>
              <a:rPr lang="en-US" altLang="zh-CN" sz="2000" dirty="0"/>
              <a:t>enhance/simplify</a:t>
            </a:r>
            <a:r>
              <a:rPr lang="zh-CN" altLang="en-US" sz="2000" dirty="0"/>
              <a:t> </a:t>
            </a:r>
            <a:r>
              <a:rPr lang="en-US" altLang="zh-CN" sz="2000" dirty="0"/>
              <a:t>job</a:t>
            </a:r>
            <a:r>
              <a:rPr lang="zh-CN" altLang="en-US" sz="2000" dirty="0"/>
              <a:t> </a:t>
            </a:r>
            <a:r>
              <a:rPr lang="en-US" altLang="zh-CN" sz="2000" dirty="0"/>
              <a:t>stats</a:t>
            </a:r>
            <a:r>
              <a:rPr lang="zh-CN" altLang="en-US" sz="2000" dirty="0"/>
              <a:t> </a:t>
            </a:r>
            <a:r>
              <a:rPr lang="en-US" altLang="zh-CN" sz="2000" dirty="0"/>
              <a:t>persistence</a:t>
            </a:r>
            <a:r>
              <a:rPr lang="zh-CN" altLang="en-US" sz="2000" dirty="0"/>
              <a:t> </a:t>
            </a:r>
            <a:r>
              <a:rPr lang="en-US" altLang="zh-CN" sz="2000" dirty="0"/>
              <a:t>flow</a:t>
            </a:r>
          </a:p>
          <a:p>
            <a:r>
              <a:rPr lang="en-US" altLang="zh-CN" sz="2400" dirty="0"/>
              <a:t>Failed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stop/cancel</a:t>
            </a:r>
            <a:r>
              <a:rPr lang="zh-CN" altLang="en-US" sz="2400" dirty="0"/>
              <a:t> </a:t>
            </a:r>
            <a:r>
              <a:rPr lang="en-US" altLang="zh-CN" sz="2400" dirty="0"/>
              <a:t>jobs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(#7296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remove</a:t>
            </a:r>
            <a:r>
              <a:rPr lang="zh-CN" altLang="en-US" sz="2000" dirty="0"/>
              <a:t> </a:t>
            </a:r>
            <a:r>
              <a:rPr lang="en-US" altLang="zh-CN" sz="2000" dirty="0"/>
              <a:t>command</a:t>
            </a:r>
            <a:r>
              <a:rPr lang="zh-CN" altLang="en-US" sz="2000" dirty="0"/>
              <a:t> </a:t>
            </a:r>
            <a:r>
              <a:rPr lang="en-US" altLang="zh-CN" sz="2000" dirty="0"/>
              <a:t>synchronizing</a:t>
            </a:r>
            <a:r>
              <a:rPr lang="zh-CN" altLang="en-US" sz="2000" dirty="0"/>
              <a:t> </a:t>
            </a:r>
            <a:r>
              <a:rPr lang="en-US" altLang="zh-CN" sz="2000" dirty="0"/>
              <a:t>channel</a:t>
            </a:r>
            <a:r>
              <a:rPr lang="zh-CN" altLang="en-US" sz="2000" dirty="0"/>
              <a:t> </a:t>
            </a:r>
            <a:r>
              <a:rPr lang="en-US" altLang="zh-CN" sz="2000" dirty="0"/>
              <a:t>across</a:t>
            </a:r>
            <a:r>
              <a:rPr lang="zh-CN" altLang="en-US" sz="2000" dirty="0"/>
              <a:t> </a:t>
            </a:r>
            <a:r>
              <a:rPr lang="en-US" altLang="zh-CN" sz="2000" dirty="0"/>
              <a:t>multiple</a:t>
            </a:r>
            <a:r>
              <a:rPr lang="zh-CN" altLang="en-US" sz="2000" dirty="0"/>
              <a:t> </a:t>
            </a:r>
            <a:r>
              <a:rPr lang="en-US" altLang="zh-CN" sz="2000" dirty="0"/>
              <a:t>instances</a:t>
            </a:r>
          </a:p>
          <a:p>
            <a:pPr lvl="1"/>
            <a:r>
              <a:rPr lang="en-US" altLang="zh-CN" sz="2000" dirty="0"/>
              <a:t>enhance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conditions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locating</a:t>
            </a:r>
            <a:r>
              <a:rPr lang="zh-CN" altLang="en-US" sz="2000" dirty="0"/>
              <a:t> </a:t>
            </a:r>
            <a:r>
              <a:rPr lang="en-US" altLang="zh-CN" sz="2000" dirty="0"/>
              <a:t>jobs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stopped/cancelled</a:t>
            </a:r>
          </a:p>
          <a:p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interval</a:t>
            </a:r>
            <a:r>
              <a:rPr lang="zh-CN" altLang="en-US" sz="2400" dirty="0"/>
              <a:t> </a:t>
            </a:r>
            <a:r>
              <a:rPr lang="en-US" sz="2400" dirty="0"/>
              <a:t>precision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periodical</a:t>
            </a:r>
            <a:r>
              <a:rPr lang="zh-CN" altLang="en-US" sz="2400" dirty="0"/>
              <a:t> </a:t>
            </a:r>
            <a:r>
              <a:rPr lang="en-US" altLang="zh-CN" sz="2400" dirty="0"/>
              <a:t>jobs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(#7237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/>
              <a:t>remove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periodical</a:t>
            </a:r>
            <a:r>
              <a:rPr lang="zh-CN" altLang="en-US" sz="2000" dirty="0"/>
              <a:t> </a:t>
            </a:r>
            <a:r>
              <a:rPr lang="en-US" altLang="zh-CN" sz="2000" dirty="0"/>
              <a:t>job</a:t>
            </a:r>
            <a:r>
              <a:rPr lang="zh-CN" altLang="en-US" sz="2000" dirty="0"/>
              <a:t> </a:t>
            </a:r>
            <a:r>
              <a:rPr lang="en-US" altLang="zh-CN" sz="2000" dirty="0"/>
              <a:t>template</a:t>
            </a:r>
            <a:r>
              <a:rPr lang="zh-CN" altLang="en-US" sz="2000" dirty="0"/>
              <a:t> </a:t>
            </a:r>
            <a:r>
              <a:rPr lang="en-US" altLang="zh-CN" sz="2000" dirty="0"/>
              <a:t>synchronizing</a:t>
            </a:r>
            <a:r>
              <a:rPr lang="zh-CN" altLang="en-US" sz="2000" dirty="0"/>
              <a:t> </a:t>
            </a:r>
            <a:r>
              <a:rPr lang="en-US" altLang="zh-CN" sz="2000" dirty="0"/>
              <a:t>channel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in-memory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(directly</a:t>
            </a:r>
            <a:r>
              <a:rPr lang="zh-CN" altLang="en-US" sz="2000" dirty="0"/>
              <a:t> </a:t>
            </a:r>
            <a:r>
              <a:rPr lang="en-US" altLang="zh-CN" sz="2000" dirty="0"/>
              <a:t>rely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REDIS</a:t>
            </a:r>
            <a:r>
              <a:rPr lang="zh-CN" altLang="en-US" sz="2000" dirty="0"/>
              <a:t> </a:t>
            </a:r>
            <a:r>
              <a:rPr lang="en-US" altLang="zh-CN" sz="2000" dirty="0"/>
              <a:t>data)</a:t>
            </a:r>
          </a:p>
          <a:p>
            <a:pPr lvl="1"/>
            <a:r>
              <a:rPr lang="en-US" altLang="zh-CN" sz="2000" dirty="0"/>
              <a:t>schedule</a:t>
            </a:r>
            <a:r>
              <a:rPr lang="zh-CN" altLang="en-US" sz="2000" dirty="0"/>
              <a:t> </a:t>
            </a:r>
            <a:r>
              <a:rPr lang="en-US" altLang="zh-CN" sz="2000" dirty="0"/>
              <a:t>periodical</a:t>
            </a:r>
            <a:r>
              <a:rPr lang="zh-CN" altLang="en-US" sz="2000" dirty="0"/>
              <a:t> </a:t>
            </a:r>
            <a:r>
              <a:rPr lang="en-US" altLang="zh-CN" sz="2000" dirty="0"/>
              <a:t>job</a:t>
            </a:r>
            <a:r>
              <a:rPr lang="zh-CN" altLang="en-US" sz="2000" dirty="0"/>
              <a:t> </a:t>
            </a:r>
            <a:r>
              <a:rPr lang="en-US" altLang="zh-CN" sz="2000" dirty="0"/>
              <a:t>instances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creating</a:t>
            </a:r>
            <a:r>
              <a:rPr lang="zh-CN" altLang="en-US" sz="2000" dirty="0"/>
              <a:t> </a:t>
            </a:r>
            <a:r>
              <a:rPr lang="en-US" altLang="zh-CN" sz="2000" dirty="0"/>
              <a:t>periodical</a:t>
            </a:r>
            <a:r>
              <a:rPr lang="zh-CN" altLang="en-US" sz="2000" dirty="0"/>
              <a:t> </a:t>
            </a:r>
            <a:r>
              <a:rPr lang="en-US" altLang="zh-CN" sz="2000" dirty="0"/>
              <a:t>job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already</a:t>
            </a:r>
            <a:r>
              <a:rPr lang="zh-CN" altLang="en-US" sz="2000" dirty="0"/>
              <a:t> </a:t>
            </a:r>
            <a:r>
              <a:rPr lang="en-US" altLang="zh-CN" sz="2000" dirty="0"/>
              <a:t>match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schedule</a:t>
            </a:r>
            <a:r>
              <a:rPr lang="zh-CN" altLang="en-US" sz="2000" dirty="0"/>
              <a:t> </a:t>
            </a:r>
            <a:r>
              <a:rPr lang="en-US" altLang="zh-CN" sz="2000" dirty="0"/>
              <a:t>judgment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D39F-A27C-E74A-A6F5-E9D97D5A9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3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F00B-C12F-4042-B70A-8D585DC1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9FBE-2145-0440-B07C-84ED02399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1" dirty="0">
                <a:highlight>
                  <a:srgbClr val="FFFF00"/>
                </a:highlight>
              </a:rPr>
              <a:t>Code</a:t>
            </a:r>
            <a:r>
              <a:rPr lang="zh-CN" altLang="en-US" sz="2200" b="1" dirty="0">
                <a:highlight>
                  <a:srgbClr val="FFFF00"/>
                </a:highlight>
              </a:rPr>
              <a:t> </a:t>
            </a:r>
            <a:r>
              <a:rPr lang="en-US" altLang="zh-CN" sz="2200" b="1" dirty="0">
                <a:highlight>
                  <a:srgbClr val="FFFF00"/>
                </a:highlight>
              </a:rPr>
              <a:t>merged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hlinkClick r:id="rId2"/>
              </a:rPr>
              <a:t>https://github.com/goharbor/harbor/pull/7452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1"/>
            <a:r>
              <a:rPr lang="en-US" altLang="zh-CN" sz="1800" dirty="0"/>
              <a:t>Testing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bug</a:t>
            </a:r>
            <a:r>
              <a:rPr lang="zh-CN" altLang="en-US" sz="1800" dirty="0"/>
              <a:t> </a:t>
            </a:r>
            <a:r>
              <a:rPr lang="en-US" altLang="zh-CN" sz="1800" dirty="0"/>
              <a:t>fixing</a:t>
            </a:r>
          </a:p>
          <a:p>
            <a:pPr lvl="1"/>
            <a:endParaRPr lang="en-US" sz="1800" dirty="0"/>
          </a:p>
          <a:p>
            <a:r>
              <a:rPr lang="en-US" sz="2800" dirty="0"/>
              <a:t>Job Service refactor: </a:t>
            </a:r>
          </a:p>
          <a:p>
            <a:pPr lvl="1"/>
            <a:r>
              <a:rPr lang="en-US" sz="2400" dirty="0"/>
              <a:t>Rewrite most of the logic</a:t>
            </a:r>
            <a:r>
              <a:rPr lang="zh-CN" altLang="en-US" sz="2400" dirty="0"/>
              <a:t> </a:t>
            </a:r>
            <a:r>
              <a:rPr lang="en-US" sz="2400" dirty="0"/>
              <a:t>to simplify the job running process and enhance the stabilities of job service</a:t>
            </a:r>
            <a:r>
              <a:rPr lang="zh-CN" altLang="en-US" sz="2400" dirty="0"/>
              <a:t> </a:t>
            </a:r>
            <a:r>
              <a:rPr lang="en-US" altLang="zh-CN" sz="2400" dirty="0"/>
              <a:t>(Compare desired and actual stats)</a:t>
            </a:r>
            <a:endParaRPr lang="en-US" sz="2400" dirty="0"/>
          </a:p>
          <a:p>
            <a:pPr lvl="1"/>
            <a:r>
              <a:rPr lang="en-US" sz="2400" dirty="0"/>
              <a:t>Add stable retrying mechanism to make sure the final consensus of job status as well as webhook events </a:t>
            </a:r>
          </a:p>
          <a:p>
            <a:pPr lvl="1"/>
            <a:r>
              <a:rPr lang="en-US" sz="2400" dirty="0"/>
              <a:t>Add more APIs to enhance the capabilities of job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B6A19-76F3-0B4B-8953-A1D3F0C41C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4BB-63DE-B149-A1F4-A37DE18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EU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8657-726F-CF46-8352-44087BB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303020"/>
            <a:ext cx="11928804" cy="4983480"/>
          </a:xfrm>
        </p:spPr>
        <p:txBody>
          <a:bodyPr/>
          <a:lstStyle/>
          <a:p>
            <a:r>
              <a:rPr lang="en-US" altLang="zh-CN" sz="2800" dirty="0" err="1"/>
              <a:t>KubeCon</a:t>
            </a:r>
            <a:r>
              <a:rPr lang="zh-CN" altLang="en-US" sz="2800" dirty="0"/>
              <a:t> </a:t>
            </a:r>
            <a:r>
              <a:rPr lang="en-US" altLang="zh-CN" sz="2800" dirty="0"/>
              <a:t>EU</a:t>
            </a:r>
            <a:r>
              <a:rPr lang="zh-CN" altLang="en-US" sz="2800" dirty="0"/>
              <a:t> </a:t>
            </a:r>
            <a:r>
              <a:rPr lang="en-US" altLang="zh-CN" sz="2800" dirty="0"/>
              <a:t>@</a:t>
            </a:r>
            <a:r>
              <a:rPr lang="zh-CN" altLang="en-US" sz="2800" dirty="0"/>
              <a:t> </a:t>
            </a:r>
            <a:r>
              <a:rPr lang="en-US" altLang="zh-CN" sz="2800" dirty="0"/>
              <a:t>Barcelona</a:t>
            </a:r>
            <a:r>
              <a:rPr lang="zh-CN" altLang="en-US" sz="2800" dirty="0"/>
              <a:t> </a:t>
            </a:r>
            <a:r>
              <a:rPr lang="en-US" altLang="zh-CN" sz="2800" b="1" dirty="0"/>
              <a:t>May20th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23th</a:t>
            </a: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community</a:t>
            </a:r>
            <a:r>
              <a:rPr lang="zh-CN" altLang="en-US" sz="2400" dirty="0"/>
              <a:t> </a:t>
            </a:r>
            <a:r>
              <a:rPr lang="en-US" altLang="zh-CN" sz="2400" dirty="0"/>
              <a:t>reception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14:30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May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20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</a:p>
          <a:p>
            <a:pPr lvl="2"/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drinks</a:t>
            </a:r>
            <a:r>
              <a:rPr lang="zh-CN" altLang="en-US" sz="2000" dirty="0"/>
              <a:t> </a:t>
            </a:r>
            <a:r>
              <a:rPr lang="en-US" altLang="zh-CN" sz="2000" dirty="0"/>
              <a:t>provided</a:t>
            </a:r>
          </a:p>
          <a:p>
            <a:pPr lvl="2"/>
            <a:r>
              <a:rPr lang="en-US" altLang="zh-CN" sz="2000" b="1" i="1" dirty="0">
                <a:solidFill>
                  <a:srgbClr val="00B050"/>
                </a:solidFill>
              </a:rPr>
              <a:t>Welcome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topics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sharing</a:t>
            </a: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intro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Henry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R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May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21</a:t>
            </a:r>
            <a:r>
              <a:rPr lang="en-US" altLang="zh-CN" sz="2400" baseline="30000" dirty="0">
                <a:highlight>
                  <a:srgbClr val="FFFF00"/>
                </a:highlight>
              </a:rPr>
              <a:t>st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deep</a:t>
            </a:r>
            <a:r>
              <a:rPr lang="zh-CN" altLang="en-US" sz="2400" dirty="0"/>
              <a:t> </a:t>
            </a:r>
            <a:r>
              <a:rPr lang="en-US" altLang="zh-CN" sz="2400" dirty="0"/>
              <a:t>dive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Daniel</a:t>
            </a:r>
            <a:r>
              <a:rPr lang="zh-CN" altLang="en-US" sz="2400" dirty="0"/>
              <a:t> </a:t>
            </a:r>
            <a:r>
              <a:rPr lang="en-US" altLang="zh-CN" sz="2400" dirty="0"/>
              <a:t>Jiang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May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22</a:t>
            </a:r>
            <a:r>
              <a:rPr lang="en-US" altLang="zh-CN" sz="2400" baseline="30000" dirty="0">
                <a:highlight>
                  <a:srgbClr val="FFFF00"/>
                </a:highlight>
              </a:rPr>
              <a:t>nd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A7F-36A9-494D-87C6-FD7120459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4BB-63DE-B149-A1F4-A37DE18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8657-726F-CF46-8352-44087BB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303020"/>
            <a:ext cx="11928804" cy="4983480"/>
          </a:xfrm>
        </p:spPr>
        <p:txBody>
          <a:bodyPr/>
          <a:lstStyle/>
          <a:p>
            <a:r>
              <a:rPr lang="en-US" altLang="zh-CN" sz="2800" dirty="0" err="1"/>
              <a:t>KubeCon</a:t>
            </a:r>
            <a:r>
              <a:rPr lang="zh-CN" altLang="en-US" sz="2800" dirty="0"/>
              <a:t> </a:t>
            </a:r>
            <a:r>
              <a:rPr lang="en-US" altLang="zh-CN" sz="2800" dirty="0"/>
              <a:t>CHN</a:t>
            </a:r>
            <a:r>
              <a:rPr lang="zh-CN" altLang="en-US" sz="2800" dirty="0"/>
              <a:t> </a:t>
            </a:r>
            <a:r>
              <a:rPr lang="en-US" altLang="zh-CN" sz="2800" dirty="0"/>
              <a:t>@</a:t>
            </a:r>
            <a:r>
              <a:rPr lang="zh-CN" altLang="en-US" sz="2800" dirty="0"/>
              <a:t> </a:t>
            </a:r>
            <a:r>
              <a:rPr lang="en-US" altLang="zh-CN" sz="2800" dirty="0"/>
              <a:t>Shanghai</a:t>
            </a:r>
            <a:r>
              <a:rPr lang="zh-CN" altLang="en-US" sz="2800" dirty="0"/>
              <a:t> </a:t>
            </a:r>
            <a:r>
              <a:rPr lang="en-US" altLang="zh-CN" sz="2800" b="1" dirty="0"/>
              <a:t>June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24</a:t>
            </a:r>
            <a:r>
              <a:rPr lang="en-US" altLang="zh-CN" sz="2800" b="1" baseline="30000" dirty="0"/>
              <a:t>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–June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26</a:t>
            </a:r>
            <a:r>
              <a:rPr lang="en-US" altLang="zh-CN" sz="2800" b="1" baseline="30000" dirty="0"/>
              <a:t>th</a:t>
            </a: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reception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14:00-17:00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24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2"/>
            <a:r>
              <a:rPr lang="en-US" altLang="zh-CN" sz="2000" dirty="0"/>
              <a:t>Harbor</a:t>
            </a:r>
            <a:r>
              <a:rPr lang="zh-CN" altLang="en-US" sz="2000" dirty="0"/>
              <a:t> </a:t>
            </a:r>
            <a:r>
              <a:rPr lang="en-US" altLang="zh-CN" sz="2000" dirty="0"/>
              <a:t>Reception:</a:t>
            </a:r>
            <a:r>
              <a:rPr lang="zh-CN" altLang="en-US" sz="2000" dirty="0"/>
              <a:t> </a:t>
            </a:r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drinks</a:t>
            </a:r>
            <a:r>
              <a:rPr lang="zh-CN" altLang="en-US" sz="2000" dirty="0"/>
              <a:t> </a:t>
            </a:r>
            <a:r>
              <a:rPr lang="en-US" altLang="zh-CN" sz="2000" dirty="0"/>
              <a:t>provided</a:t>
            </a:r>
          </a:p>
          <a:p>
            <a:pPr lvl="2"/>
            <a:r>
              <a:rPr lang="en-US" altLang="zh-CN" sz="2000" b="1" i="1" dirty="0">
                <a:solidFill>
                  <a:srgbClr val="00B050"/>
                </a:solidFill>
              </a:rPr>
              <a:t>Welcome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topics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sharing</a:t>
            </a:r>
          </a:p>
          <a:p>
            <a:pPr lvl="1"/>
            <a:r>
              <a:rPr lang="en-US" altLang="zh-CN" sz="2400" dirty="0"/>
              <a:t>Lightning Talk: New Helm Chart Installation Experience with Visual and Repeatable Approach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 Zou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16:16-16:21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24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</a:p>
          <a:p>
            <a:pPr lvl="1"/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Wenkai</a:t>
            </a:r>
            <a:r>
              <a:rPr lang="zh-CN" altLang="en-US" sz="2400" dirty="0"/>
              <a:t> </a:t>
            </a:r>
            <a:r>
              <a:rPr lang="en-US" altLang="zh-CN" sz="2400" dirty="0"/>
              <a:t>yin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14:55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25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en-US" altLang="zh-CN" sz="2400" dirty="0"/>
              <a:t>Upgrade Images by Digging Out and Automatically Fixing the Vulnerabilities -</a:t>
            </a:r>
            <a:r>
              <a:rPr lang="zh-CN" altLang="en-US" sz="2400" dirty="0"/>
              <a:t> </a:t>
            </a:r>
            <a:r>
              <a:rPr lang="en-US" altLang="zh-CN" sz="2400" dirty="0"/>
              <a:t>Yan Wang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16:00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26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2"/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content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  <a:r>
              <a:rPr lang="zh-CN" altLang="en-US" sz="2000" dirty="0"/>
              <a:t> </a:t>
            </a:r>
            <a:r>
              <a:rPr lang="en-US" altLang="zh-CN" sz="2000" dirty="0"/>
              <a:t>initialized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i="1" dirty="0"/>
              <a:t>Ru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Lin.</a:t>
            </a:r>
            <a:r>
              <a:rPr lang="zh-CN" altLang="en-US" sz="2000" i="1" dirty="0"/>
              <a:t> </a:t>
            </a:r>
            <a:r>
              <a:rPr lang="en-US" altLang="zh-CN" sz="2000" dirty="0"/>
              <a:t>Big</a:t>
            </a:r>
            <a:r>
              <a:rPr lang="zh-CN" altLang="en-US" sz="2000" dirty="0"/>
              <a:t> </a:t>
            </a:r>
            <a:r>
              <a:rPr lang="en-US" altLang="zh-CN" sz="2000" dirty="0"/>
              <a:t>thanks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Ru</a:t>
            </a:r>
            <a:r>
              <a:rPr lang="zh-CN" altLang="en-US" sz="2000" dirty="0"/>
              <a:t> </a:t>
            </a:r>
            <a:r>
              <a:rPr lang="en-US" altLang="zh-CN" sz="2000" dirty="0"/>
              <a:t>Lin!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A7F-36A9-494D-87C6-FD7120459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37C6-170C-B843-BABD-FE8FB6C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V1.9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5B12-8095-D648-8530-5DA33EC28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Acceptance</a:t>
            </a:r>
            <a:r>
              <a:rPr lang="zh-CN" altLang="en-US" sz="2400" dirty="0"/>
              <a:t> </a:t>
            </a:r>
            <a:r>
              <a:rPr lang="en-US" altLang="zh-CN" sz="2400" dirty="0"/>
              <a:t>window</a:t>
            </a:r>
            <a:r>
              <a:rPr lang="zh-CN" altLang="en-US" sz="2400" dirty="0"/>
              <a:t> </a:t>
            </a:r>
            <a:r>
              <a:rPr lang="en-US" altLang="zh-CN" sz="2400" dirty="0"/>
              <a:t>closing</a:t>
            </a:r>
            <a:r>
              <a:rPr lang="zh-CN" altLang="en-US" sz="2400" dirty="0"/>
              <a:t> </a:t>
            </a:r>
            <a:r>
              <a:rPr lang="en-US" altLang="zh-CN" sz="2400" dirty="0"/>
              <a:t>draft</a:t>
            </a:r>
            <a:r>
              <a:rPr lang="zh-CN" altLang="en-US" sz="2400" dirty="0"/>
              <a:t> </a:t>
            </a:r>
            <a:r>
              <a:rPr lang="en-US" altLang="zh-CN" sz="2400" dirty="0"/>
              <a:t>time: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mid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of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</a:p>
          <a:p>
            <a:r>
              <a:rPr lang="en-US" altLang="zh-CN" sz="2400" dirty="0"/>
              <a:t>Current</a:t>
            </a:r>
            <a:r>
              <a:rPr lang="zh-CN" altLang="en-US" sz="2400" dirty="0"/>
              <a:t> </a:t>
            </a:r>
            <a:r>
              <a:rPr lang="en-US" altLang="zh-CN" sz="2400" dirty="0"/>
              <a:t>item</a:t>
            </a:r>
            <a:r>
              <a:rPr lang="zh-CN" altLang="en-US" sz="2400" dirty="0"/>
              <a:t> </a:t>
            </a:r>
            <a:r>
              <a:rPr lang="en-US" altLang="zh-CN" sz="2400" dirty="0"/>
              <a:t>list: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https://github.com/orgs/goharbor/projects/1</a:t>
            </a:r>
            <a:r>
              <a:rPr lang="zh-CN" altLang="en-US" sz="2400" dirty="0"/>
              <a:t> </a:t>
            </a:r>
            <a:r>
              <a:rPr lang="en-US" altLang="zh-CN" sz="2400" dirty="0"/>
              <a:t>(Notes:</a:t>
            </a:r>
            <a:r>
              <a:rPr lang="zh-CN" altLang="en-US" sz="2400" dirty="0"/>
              <a:t> </a:t>
            </a:r>
            <a:r>
              <a:rPr lang="en-US" altLang="zh-CN" sz="2400" dirty="0"/>
              <a:t>pay</a:t>
            </a:r>
            <a:r>
              <a:rPr lang="zh-CN" altLang="en-US" sz="2400" dirty="0"/>
              <a:t> </a:t>
            </a:r>
            <a:r>
              <a:rPr lang="en-US" altLang="zh-CN" sz="2400" dirty="0"/>
              <a:t>attention</a:t>
            </a:r>
            <a:r>
              <a:rPr lang="zh-CN" altLang="en-US" sz="2400" dirty="0"/>
              <a:t> </a:t>
            </a:r>
            <a:r>
              <a:rPr lang="en-US" altLang="zh-CN" sz="2400" dirty="0"/>
              <a:t>here,</a:t>
            </a:r>
            <a:r>
              <a:rPr lang="zh-CN" altLang="en-US" sz="2400" dirty="0"/>
              <a:t> </a:t>
            </a:r>
            <a:r>
              <a:rPr lang="en-US" altLang="zh-CN" sz="2400" dirty="0"/>
              <a:t>these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collecting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potential</a:t>
            </a:r>
            <a:r>
              <a:rPr lang="zh-CN" altLang="en-US" sz="2400" dirty="0"/>
              <a:t> </a:t>
            </a:r>
            <a:r>
              <a:rPr lang="en-US" altLang="zh-CN" sz="2400" dirty="0"/>
              <a:t>plan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V1.9</a:t>
            </a:r>
            <a:r>
              <a:rPr lang="zh-CN" altLang="en-US" sz="2400" dirty="0"/>
              <a:t> </a:t>
            </a:r>
            <a:r>
              <a:rPr lang="en-US" altLang="zh-CN" sz="2400" dirty="0"/>
              <a:t>release,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ones.)</a:t>
            </a:r>
          </a:p>
          <a:p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ways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propose:</a:t>
            </a:r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already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proposal,</a:t>
            </a:r>
            <a:r>
              <a:rPr lang="zh-CN" altLang="en-US" sz="2000" dirty="0"/>
              <a:t> </a:t>
            </a:r>
            <a:r>
              <a:rPr lang="en-US" altLang="zh-CN" sz="2000" dirty="0"/>
              <a:t>please</a:t>
            </a:r>
            <a:r>
              <a:rPr lang="zh-CN" altLang="en-US" sz="2000" dirty="0"/>
              <a:t> </a:t>
            </a:r>
            <a:r>
              <a:rPr lang="en-US" altLang="zh-CN" sz="2000" dirty="0"/>
              <a:t>raise</a:t>
            </a:r>
            <a:r>
              <a:rPr lang="zh-CN" altLang="en-US" sz="2000" dirty="0"/>
              <a:t> </a:t>
            </a:r>
            <a:r>
              <a:rPr lang="en-US" altLang="zh-CN" sz="2000" dirty="0"/>
              <a:t>PR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i="1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append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en-US" altLang="zh-CN" sz="2000" dirty="0">
                <a:highlight>
                  <a:srgbClr val="FFFF00"/>
                </a:highlight>
              </a:rPr>
              <a:t>V1.9</a:t>
            </a:r>
            <a:r>
              <a:rPr lang="zh-CN" altLang="en-US" sz="2000" dirty="0">
                <a:highlight>
                  <a:srgbClr val="FFFF00"/>
                </a:highlight>
              </a:rPr>
              <a:t> </a:t>
            </a:r>
            <a:r>
              <a:rPr lang="en-US" altLang="zh-CN" sz="2000" dirty="0">
                <a:highlight>
                  <a:srgbClr val="FFFF00"/>
                </a:highlight>
              </a:rPr>
              <a:t>proposal”</a:t>
            </a:r>
            <a:r>
              <a:rPr lang="zh-CN" altLang="en-US" sz="2000" dirty="0">
                <a:highlight>
                  <a:srgbClr val="FFFF00"/>
                </a:highlight>
              </a:rPr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comments.</a:t>
            </a:r>
            <a:r>
              <a:rPr lang="zh-CN" altLang="en-US" sz="2000" dirty="0"/>
              <a:t> </a:t>
            </a:r>
            <a:r>
              <a:rPr lang="en-US" altLang="zh-CN" sz="2000" dirty="0"/>
              <a:t>Meanwhile,</a:t>
            </a:r>
            <a:r>
              <a:rPr lang="zh-CN" altLang="en-US" sz="2000" dirty="0"/>
              <a:t> </a:t>
            </a:r>
            <a:r>
              <a:rPr lang="en-US" altLang="zh-CN" sz="2000" dirty="0"/>
              <a:t>notify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maintainers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@</a:t>
            </a:r>
            <a:r>
              <a:rPr lang="en-US" altLang="zh-CN" sz="2000" dirty="0" err="1">
                <a:solidFill>
                  <a:srgbClr val="00B050"/>
                </a:solidFill>
              </a:rPr>
              <a:t>goharbor</a:t>
            </a:r>
            <a:r>
              <a:rPr lang="en-US" altLang="zh-CN" sz="2000" dirty="0">
                <a:solidFill>
                  <a:srgbClr val="00B050"/>
                </a:solidFill>
              </a:rPr>
              <a:t>/all-maintainers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comments.</a:t>
            </a:r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don’t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proposal,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open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issue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either</a:t>
            </a:r>
            <a:r>
              <a:rPr lang="zh-CN" altLang="en-US" sz="2000" dirty="0"/>
              <a:t> </a:t>
            </a:r>
            <a:r>
              <a:rPr lang="en-US" altLang="zh-CN" sz="2000" i="1" dirty="0"/>
              <a:t>harbor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i="1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dirty="0"/>
              <a:t>what’s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feature/requirement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notify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maintainers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@</a:t>
            </a:r>
            <a:r>
              <a:rPr lang="en-US" altLang="zh-CN" sz="2000" dirty="0" err="1">
                <a:solidFill>
                  <a:srgbClr val="00B050"/>
                </a:solidFill>
              </a:rPr>
              <a:t>goharbor</a:t>
            </a:r>
            <a:r>
              <a:rPr lang="en-US" altLang="zh-CN" sz="2000" dirty="0">
                <a:solidFill>
                  <a:srgbClr val="00B050"/>
                </a:solidFill>
              </a:rPr>
              <a:t>/all-maintainers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comments.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maintainers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update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plan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list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https://github.com/orgs/goharbor/projects/1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1545-1B5E-674E-A52F-DC0390DB5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841</Words>
  <Application>Microsoft Macintosh PowerPoint</Application>
  <PresentationFormat>Widescreen</PresentationFormat>
  <Paragraphs>132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Release V1.8 – Prepare script refactor</vt:lpstr>
      <vt:lpstr>Agenda</vt:lpstr>
      <vt:lpstr>V1.8 development updates</vt:lpstr>
      <vt:lpstr>Job service known issues</vt:lpstr>
      <vt:lpstr>Job service known issues – FIX</vt:lpstr>
      <vt:lpstr>Upcoming community events – KubeCon EU</vt:lpstr>
      <vt:lpstr>Upcoming community events – KubeCon CH</vt:lpstr>
      <vt:lpstr>V1.9 plan</vt:lpstr>
      <vt:lpstr>Release V1.8 preview – Replication</vt:lpstr>
      <vt:lpstr>Release V1.8 preview – Replication</vt:lpstr>
      <vt:lpstr>Topics?</vt:lpstr>
      <vt:lpstr>Meeting minutes</vt:lpstr>
      <vt:lpstr>Maintainer 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117</cp:revision>
  <dcterms:created xsi:type="dcterms:W3CDTF">2019-01-23T10:02:33Z</dcterms:created>
  <dcterms:modified xsi:type="dcterms:W3CDTF">2019-04-24T09:25:22Z</dcterms:modified>
</cp:coreProperties>
</file>