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5" r:id="rId1"/>
    <p:sldMasterId id="2147483656" r:id="rId2"/>
  </p:sldMasterIdLst>
  <p:notesMasterIdLst>
    <p:notesMasterId r:id="rId8"/>
  </p:notesMasterIdLst>
  <p:sldIdLst>
    <p:sldId id="261" r:id="rId3"/>
    <p:sldId id="269" r:id="rId4"/>
    <p:sldId id="271" r:id="rId5"/>
    <p:sldId id="264" r:id="rId6"/>
    <p:sldId id="268" r:id="rId7"/>
  </p:sldIdLst>
  <p:sldSz cx="12192000" cy="6858000"/>
  <p:notesSz cx="6858000" cy="9144000"/>
  <p:embeddedFontLst>
    <p:embeddedFont>
      <p:font typeface="Helvetica Neue" panose="02000503000000020004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15123E-CF71-4BFF-9D53-AF09D68F587C}">
  <a:tblStyle styleId="{2815123E-CF71-4BFF-9D53-AF09D68F58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505373" y="3446750"/>
            <a:ext cx="50805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2BD8"/>
              </a:buClr>
              <a:buSzPts val="4300"/>
              <a:buFont typeface="Helvetica Neue"/>
              <a:buNone/>
              <a:defRPr sz="3700" b="0" i="0" u="none" strike="noStrike" cap="none">
                <a:solidFill>
                  <a:srgbClr val="4A2B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505375" y="4274650"/>
            <a:ext cx="50805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E7CC3"/>
              </a:buClr>
              <a:buSzPts val="3500"/>
              <a:buFont typeface="Arial"/>
              <a:buNone/>
              <a:defRPr sz="2400" b="0" i="0" u="none" strike="noStrike" cap="non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46CA9"/>
              </a:buClr>
              <a:buSzPts val="31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7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-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4A2B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646175" y="-762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700" y="507692"/>
            <a:ext cx="26098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E3EC-3221-B345-B791-014E9E61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89FCA-EB82-0A46-BCAA-1ACCE368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8100-90A2-4240-A6E4-1A2C75E5CF7D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6F28E-2AF9-3548-BE26-5CDC6060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832F90-B13E-AC42-BCEC-294AF876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6F42-FC83-F34F-BB41-2D71CE19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7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8DD81-F26C-E846-B2F7-56A5A4AA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8100-90A2-4240-A6E4-1A2C75E5CF7D}" type="datetimeFigureOut">
              <a:rPr lang="en-US" smtClean="0"/>
              <a:t>9/13/18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266415-C712-0349-AA0D-A7065784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8CF9B-B03F-BF47-962F-BCA8DB43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6F42-FC83-F34F-BB41-2D71CE19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40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B313-00D4-024D-8C3D-EBCD3F4EC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A2B40-2DAF-8E47-A6F2-B470F83C1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C8325-FDBB-8340-B04E-3A94E8A3E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A26B3-D2E4-FD42-9F1C-E23CCFFA5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8100-90A2-4240-A6E4-1A2C75E5CF7D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9FAFB-7252-D342-AF65-251F0F1B0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64E8C-DF3F-D34E-BC3D-1C902BE89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6F42-FC83-F34F-BB41-2D71CE19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98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6B36C-2821-B34C-A0AF-BB4F8E81F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A3109-573B-1E49-8903-239EFB547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39176-1D13-3E4E-A78D-4EB854899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44A6D-868C-7A4F-AB0B-8912CFBD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8100-90A2-4240-A6E4-1A2C75E5CF7D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D5762-FF53-6B44-80E9-6F2F09ED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FA0C2-3847-4746-B13C-D559F304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6F42-FC83-F34F-BB41-2D71CE19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50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53CF-1E4B-F34A-89F6-5BC08E30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C6B42-60E0-874D-86F4-5155C4FE4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83DEA-F60B-B548-8136-F2EC48EE9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8100-90A2-4240-A6E4-1A2C75E5CF7D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47B40-01B2-5842-A61C-C661C9BD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A2E78-59B7-8E48-8ECA-AB68AD44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6F42-FC83-F34F-BB41-2D71CE19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92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5AE524-1121-5F4D-A1B5-3E054E3E2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3F945-2788-FD44-B92A-032FF1FA5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F3468-A2B2-1F41-8550-FC0569DC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8100-90A2-4240-A6E4-1A2C75E5CF7D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F69FB-D629-734D-B54A-5C5F3B3A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4855C-598B-1046-8B9D-0707CCFDD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6F42-FC83-F34F-BB41-2D71CE19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6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, no footer">
  <p:cSld name="TITLE_AND_BODY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4432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Shape 44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Shape 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_ONLY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Shape 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3EF5-BFCA-CA43-909B-AB621E7C7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56632-2BA4-004C-B434-5F8510F5A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18D6C-9956-FE41-83A0-54B69BB0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8100-90A2-4240-A6E4-1A2C75E5CF7D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A1A9-CE41-004B-8052-7AF75F6C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49C3F-71C8-4340-8BBB-4129A1CF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6F42-FC83-F34F-BB41-2D71CE19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6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C54A-E144-A148-8910-D6F502266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061A6-4FFF-F343-A8EF-85E7C46AB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77701-7632-0B4D-917F-1140F417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8100-90A2-4240-A6E4-1A2C75E5CF7D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4D105-F21C-D440-AF5D-E248FA59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F4C84-0F34-5845-AFA0-6B380027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6F42-FC83-F34F-BB41-2D71CE19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8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36BB-F771-1D4F-AEFA-65388D53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3996F-E092-D44E-8FD0-B707AB631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E129A-D5B1-1B44-A774-B25F871B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8100-90A2-4240-A6E4-1A2C75E5CF7D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F521-276E-1748-9D8F-4BF4DBB2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D5B25-A889-2E4B-89C0-2EF348C2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6F42-FC83-F34F-BB41-2D71CE19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3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1EF6-9AF8-E944-9268-3B616F6F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DF23-462E-5044-B89D-7CA31A96A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44307-28F5-5A4F-A1FE-6A9B003D1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52D8C-269E-814B-BC07-E53ACFBC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8100-90A2-4240-A6E4-1A2C75E5CF7D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A76D5-5E22-F04B-B43B-C61DAEE5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EB514-5AEA-E949-9F38-3A083C5F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6F42-FC83-F34F-BB41-2D71CE19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6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406D-27B0-8B42-959C-75D925A34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C1B01-4A80-4A4A-B796-1A6066BCB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12090-E9EA-0B4D-A4E6-795989086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B6C18-8AEE-9243-B803-77A4318B9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35523-EB16-C345-A6E3-688F9DBAB9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6D874-FE27-B74E-8B39-7AE5AA9B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8100-90A2-4240-A6E4-1A2C75E5CF7D}" type="datetimeFigureOut">
              <a:rPr lang="en-US" smtClean="0"/>
              <a:t>9/13/18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100EA2-CE20-A34B-A925-A4546AD6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F9A52-C2CB-B349-AE88-D3FBD031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6F42-FC83-F34F-BB41-2D71CE19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3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" y="0"/>
            <a:ext cx="12192300" cy="1218000"/>
          </a:xfrm>
          <a:prstGeom prst="rect">
            <a:avLst/>
          </a:prstGeom>
          <a:solidFill>
            <a:srgbClr val="4A2BD8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1218121"/>
            <a:ext cx="12192300" cy="384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3074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C5831A-60F7-144D-A016-B319C51A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4568B-DA0F-7841-947D-14D4E552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4AB34-C1F5-FF4D-AB5B-4806A8A56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38100-90A2-4240-A6E4-1A2C75E5CF7D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BB0D3-CCD6-7941-9F04-4E4535454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FA4AB-5563-6443-9CB8-ACF8E6449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26F42-FC83-F34F-BB41-2D71CE19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9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harbor/community" TargetMode="External"/><Relationship Id="rId2" Type="http://schemas.openxmlformats.org/officeDocument/2006/relationships/hyperlink" Target="https://github.com/goharbor/harbor/wiki/Community-Conference-Call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oharbor/community/tree/master/conf-cal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72C3E1-2956-1848-B2F0-0092758F7A14}"/>
              </a:ext>
            </a:extLst>
          </p:cNvPr>
          <p:cNvSpPr/>
          <p:nvPr/>
        </p:nvSpPr>
        <p:spPr>
          <a:xfrm>
            <a:off x="138113" y="340601"/>
            <a:ext cx="11403724" cy="61170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Shape 58">
            <a:extLst>
              <a:ext uri="{FF2B5EF4-FFF2-40B4-BE49-F238E27FC236}">
                <a16:creationId xmlns:a16="http://schemas.microsoft.com/office/drawing/2014/main" id="{1E9FF0AB-80FA-834E-AF88-A9AD65D131A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4413" r="24964"/>
          <a:stretch/>
        </p:blipFill>
        <p:spPr>
          <a:xfrm>
            <a:off x="138113" y="340600"/>
            <a:ext cx="5377034" cy="6117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96C5CB-8AAF-874C-AE03-9D311F7901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54"/>
          <a:stretch/>
        </p:blipFill>
        <p:spPr>
          <a:xfrm>
            <a:off x="7331511" y="1654808"/>
            <a:ext cx="2469714" cy="749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9F9043-5C73-794E-A454-D694A8E49226}"/>
              </a:ext>
            </a:extLst>
          </p:cNvPr>
          <p:cNvSpPr txBox="1"/>
          <p:nvPr/>
        </p:nvSpPr>
        <p:spPr>
          <a:xfrm>
            <a:off x="5347745" y="2502583"/>
            <a:ext cx="6026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Welcome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join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Harbor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Community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Conference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Call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B3317-30B0-144E-AD97-DC5E43AD9983}"/>
              </a:ext>
            </a:extLst>
          </p:cNvPr>
          <p:cNvSpPr txBox="1"/>
          <p:nvPr/>
        </p:nvSpPr>
        <p:spPr>
          <a:xfrm>
            <a:off x="5454767" y="3900981"/>
            <a:ext cx="6026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06:00-07:00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(PDT)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21:00-22:00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(Beijing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Time)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2018/09/13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Thursday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A8BE5D-0282-0941-806A-5BF5865438D6}"/>
              </a:ext>
            </a:extLst>
          </p:cNvPr>
          <p:cNvSpPr/>
          <p:nvPr/>
        </p:nvSpPr>
        <p:spPr>
          <a:xfrm>
            <a:off x="5515147" y="5794854"/>
            <a:ext cx="60266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zoom.us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/j/491173185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953C3A-2977-7C42-B59C-4C34CFFC4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365" y="263498"/>
            <a:ext cx="349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7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5B7DFA-B5B3-644C-8FDB-4CACF70442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87"/>
          <a:stretch/>
        </p:blipFill>
        <p:spPr>
          <a:xfrm>
            <a:off x="7637738" y="561648"/>
            <a:ext cx="4417628" cy="56140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02970F-C10D-B04D-A7BC-74A694679F7B}"/>
              </a:ext>
            </a:extLst>
          </p:cNvPr>
          <p:cNvSpPr txBox="1"/>
          <p:nvPr/>
        </p:nvSpPr>
        <p:spPr>
          <a:xfrm>
            <a:off x="585296" y="2441623"/>
            <a:ext cx="6968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070C0"/>
                </a:solidFill>
              </a:rPr>
              <a:t>Harbor</a:t>
            </a:r>
            <a:r>
              <a:rPr lang="zh-CN" altLang="en-US" sz="4400" b="1" dirty="0">
                <a:solidFill>
                  <a:srgbClr val="0070C0"/>
                </a:solidFill>
              </a:rPr>
              <a:t> </a:t>
            </a:r>
            <a:r>
              <a:rPr lang="en-US" altLang="zh-CN" sz="4400" b="1" dirty="0">
                <a:solidFill>
                  <a:srgbClr val="0070C0"/>
                </a:solidFill>
              </a:rPr>
              <a:t>V1.6.0</a:t>
            </a:r>
            <a:r>
              <a:rPr lang="zh-CN" altLang="en-US" sz="4400" b="1" dirty="0">
                <a:solidFill>
                  <a:srgbClr val="0070C0"/>
                </a:solidFill>
              </a:rPr>
              <a:t> </a:t>
            </a:r>
            <a:endParaRPr lang="en-US" altLang="zh-CN" sz="4400" b="1" dirty="0">
              <a:solidFill>
                <a:srgbClr val="0070C0"/>
              </a:solidFill>
            </a:endParaRPr>
          </a:p>
          <a:p>
            <a:pPr algn="ctr"/>
            <a:r>
              <a:rPr lang="en-US" altLang="zh-CN" sz="3600" b="1" dirty="0">
                <a:solidFill>
                  <a:srgbClr val="0070C0"/>
                </a:solidFill>
              </a:rPr>
              <a:t>is</a:t>
            </a:r>
            <a:r>
              <a:rPr lang="zh-CN" altLang="en-US" sz="3600" b="1" dirty="0">
                <a:solidFill>
                  <a:srgbClr val="0070C0"/>
                </a:solidFill>
              </a:rPr>
              <a:t> </a:t>
            </a:r>
            <a:r>
              <a:rPr lang="en-US" altLang="zh-CN" sz="3600" b="1" dirty="0">
                <a:solidFill>
                  <a:srgbClr val="0070C0"/>
                </a:solidFill>
              </a:rPr>
              <a:t>released</a:t>
            </a:r>
            <a:r>
              <a:rPr lang="zh-CN" altLang="en-US" sz="3600" b="1" dirty="0">
                <a:solidFill>
                  <a:srgbClr val="0070C0"/>
                </a:solidFill>
              </a:rPr>
              <a:t> </a:t>
            </a:r>
            <a:r>
              <a:rPr lang="en-US" altLang="zh-CN" sz="3600" b="1" dirty="0">
                <a:solidFill>
                  <a:srgbClr val="0070C0"/>
                </a:solidFill>
              </a:rPr>
              <a:t>and</a:t>
            </a:r>
            <a:r>
              <a:rPr lang="zh-CN" altLang="en-US" sz="3600" b="1" dirty="0">
                <a:solidFill>
                  <a:srgbClr val="0070C0"/>
                </a:solidFill>
              </a:rPr>
              <a:t> </a:t>
            </a:r>
            <a:r>
              <a:rPr lang="en-US" altLang="zh-CN" sz="3600" b="1" dirty="0">
                <a:solidFill>
                  <a:srgbClr val="0070C0"/>
                </a:solidFill>
              </a:rPr>
              <a:t>available</a:t>
            </a:r>
            <a:r>
              <a:rPr lang="zh-CN" altLang="en-US" sz="3600" b="1" dirty="0">
                <a:solidFill>
                  <a:srgbClr val="0070C0"/>
                </a:solidFill>
              </a:rPr>
              <a:t> </a:t>
            </a:r>
            <a:r>
              <a:rPr lang="en-US" altLang="zh-CN" sz="3600" b="1" dirty="0">
                <a:solidFill>
                  <a:srgbClr val="0070C0"/>
                </a:solidFill>
              </a:rPr>
              <a:t>now!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118EC-9A30-634D-9DFE-5EDFF62F42E7}"/>
              </a:ext>
            </a:extLst>
          </p:cNvPr>
          <p:cNvSpPr txBox="1"/>
          <p:nvPr/>
        </p:nvSpPr>
        <p:spPr>
          <a:xfrm>
            <a:off x="336331" y="5034454"/>
            <a:ext cx="8492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Welcome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checkout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have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try</a:t>
            </a:r>
            <a:r>
              <a:rPr lang="zh-CN" altLang="en-US" sz="1600" dirty="0"/>
              <a:t> </a:t>
            </a:r>
            <a:r>
              <a:rPr lang="en-US" altLang="zh-CN" sz="1600" dirty="0">
                <a:solidFill>
                  <a:srgbClr val="0432FF"/>
                </a:solidFill>
              </a:rPr>
              <a:t>https://</a:t>
            </a:r>
            <a:r>
              <a:rPr lang="en-US" altLang="zh-CN" sz="1600" dirty="0" err="1">
                <a:solidFill>
                  <a:srgbClr val="0432FF"/>
                </a:solidFill>
              </a:rPr>
              <a:t>github.com</a:t>
            </a:r>
            <a:r>
              <a:rPr lang="en-US" altLang="zh-CN" sz="1600" dirty="0">
                <a:solidFill>
                  <a:srgbClr val="0432FF"/>
                </a:solidFill>
              </a:rPr>
              <a:t>/</a:t>
            </a:r>
            <a:r>
              <a:rPr lang="en-US" altLang="zh-CN" sz="1600" dirty="0" err="1">
                <a:solidFill>
                  <a:srgbClr val="0432FF"/>
                </a:solidFill>
              </a:rPr>
              <a:t>goharbor</a:t>
            </a:r>
            <a:r>
              <a:rPr lang="en-US" altLang="zh-CN" sz="1600" dirty="0">
                <a:solidFill>
                  <a:srgbClr val="0432FF"/>
                </a:solidFill>
              </a:rPr>
              <a:t>/harbor/releases/tag/v1.6.0</a:t>
            </a:r>
            <a:endParaRPr lang="en-US" sz="1600" dirty="0">
              <a:solidFill>
                <a:srgbClr val="0432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F66C8A-84E4-044C-B036-E8522A5DB822}"/>
              </a:ext>
            </a:extLst>
          </p:cNvPr>
          <p:cNvSpPr txBox="1"/>
          <p:nvPr/>
        </p:nvSpPr>
        <p:spPr>
          <a:xfrm>
            <a:off x="336331" y="5605086"/>
            <a:ext cx="6300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More</a:t>
            </a:r>
            <a:r>
              <a:rPr lang="zh-CN" altLang="en-US" sz="1600" dirty="0"/>
              <a:t> </a:t>
            </a:r>
            <a:r>
              <a:rPr lang="en-US" altLang="zh-CN" sz="1600" dirty="0"/>
              <a:t>details:</a:t>
            </a:r>
            <a:r>
              <a:rPr lang="zh-CN" altLang="en-US" sz="1600" dirty="0"/>
              <a:t> </a:t>
            </a:r>
            <a:r>
              <a:rPr lang="en-US" altLang="zh-CN" sz="1600" dirty="0">
                <a:solidFill>
                  <a:srgbClr val="0432FF"/>
                </a:solidFill>
              </a:rPr>
              <a:t>https://</a:t>
            </a:r>
            <a:r>
              <a:rPr lang="en-US" altLang="zh-CN" sz="1600" dirty="0" err="1">
                <a:solidFill>
                  <a:srgbClr val="0432FF"/>
                </a:solidFill>
              </a:rPr>
              <a:t>github.com</a:t>
            </a:r>
            <a:r>
              <a:rPr lang="en-US" altLang="zh-CN" sz="1600" dirty="0">
                <a:solidFill>
                  <a:srgbClr val="0432FF"/>
                </a:solidFill>
              </a:rPr>
              <a:t>/</a:t>
            </a:r>
            <a:r>
              <a:rPr lang="en-US" altLang="zh-CN" sz="1600" dirty="0" err="1">
                <a:solidFill>
                  <a:srgbClr val="0432FF"/>
                </a:solidFill>
              </a:rPr>
              <a:t>goharbor</a:t>
            </a:r>
            <a:r>
              <a:rPr lang="en-US" altLang="zh-CN" sz="1600" dirty="0">
                <a:solidFill>
                  <a:srgbClr val="0432FF"/>
                </a:solidFill>
              </a:rPr>
              <a:t>/harbor/wiki/Release-1.6.0</a:t>
            </a:r>
            <a:endParaRPr lang="en-US" sz="16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3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CA42-EB2D-1C4F-81FE-CB8D802E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V1.6.0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B59DE-48D4-4C4B-86B9-0992391E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207" y="1460425"/>
            <a:ext cx="11928793" cy="4555200"/>
          </a:xfrm>
        </p:spPr>
        <p:txBody>
          <a:bodyPr/>
          <a:lstStyle/>
          <a:p>
            <a:r>
              <a:rPr lang="en-US" altLang="zh-CN" dirty="0"/>
              <a:t>Demos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V1.6.0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updated</a:t>
            </a:r>
            <a:endParaRPr lang="en-US" dirty="0"/>
          </a:p>
          <a:p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dirty="0">
                <a:solidFill>
                  <a:srgbClr val="0432FF"/>
                </a:solidFill>
              </a:rPr>
              <a:t>https://</a:t>
            </a:r>
            <a:r>
              <a:rPr lang="en-US" dirty="0" err="1">
                <a:solidFill>
                  <a:srgbClr val="0432FF"/>
                </a:solidFill>
              </a:rPr>
              <a:t>github.com</a:t>
            </a:r>
            <a:r>
              <a:rPr lang="en-US" dirty="0">
                <a:solidFill>
                  <a:srgbClr val="0432FF"/>
                </a:solidFill>
              </a:rPr>
              <a:t>/</a:t>
            </a:r>
            <a:r>
              <a:rPr lang="en-US" dirty="0" err="1">
                <a:solidFill>
                  <a:srgbClr val="0432FF"/>
                </a:solidFill>
              </a:rPr>
              <a:t>goharbor</a:t>
            </a:r>
            <a:r>
              <a:rPr lang="en-US" dirty="0">
                <a:solidFill>
                  <a:srgbClr val="0432FF"/>
                </a:solidFill>
              </a:rPr>
              <a:t>/harbor/wiki/Video-demos-for-Harbor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EFD3F-3187-3B44-B8E7-C74515E258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CCC126-7307-6E49-8A99-9E7F9A388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65" y="3641178"/>
            <a:ext cx="85344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1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ABD6-15FF-E242-BEFF-93DC3E1E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V1.7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r>
              <a:rPr lang="zh-CN" altLang="en-US" dirty="0"/>
              <a:t> </a:t>
            </a:r>
            <a:r>
              <a:rPr lang="en-US" altLang="zh-CN" dirty="0"/>
              <a:t>communications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63A35-9910-4347-AEA0-BA180B71A3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5245F42-EC0B-A54C-BB7B-8DC8116BB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339" y="5044452"/>
            <a:ext cx="11684700" cy="725727"/>
          </a:xfrm>
        </p:spPr>
        <p:txBody>
          <a:bodyPr/>
          <a:lstStyle/>
          <a:p>
            <a:pPr marL="6350" indent="0" algn="ctr">
              <a:buNone/>
            </a:pPr>
            <a:r>
              <a:rPr lang="en-US" altLang="zh-CN" dirty="0"/>
              <a:t>Welcome</a:t>
            </a:r>
            <a:r>
              <a:rPr lang="zh-CN" altLang="en-US" dirty="0"/>
              <a:t> </a:t>
            </a:r>
            <a:r>
              <a:rPr lang="en-US" altLang="zh-CN" dirty="0"/>
              <a:t>Daniel</a:t>
            </a:r>
            <a:r>
              <a:rPr lang="zh-CN" altLang="en-US" dirty="0"/>
              <a:t> </a:t>
            </a:r>
            <a:r>
              <a:rPr lang="en-US" altLang="zh-CN" dirty="0"/>
              <a:t>Jiang!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AD7ABC-0B1B-454F-B773-B3B9815E6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54"/>
          <a:stretch/>
        </p:blipFill>
        <p:spPr>
          <a:xfrm>
            <a:off x="3347500" y="2678254"/>
            <a:ext cx="5484377" cy="16639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30E7BA-0F57-5546-A7C4-6214FD45D49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08554" y="2631495"/>
            <a:ext cx="732322" cy="75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9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1584-BD65-4349-B2E2-E44E9235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minutes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2CC0-DD69-8345-8949-50F60E2FD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updated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wiki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later: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https://github.com/goharbor/harbor/wiki/Community-Conference-Calls</a:t>
            </a:r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uploaded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repo</a:t>
            </a:r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https://github.com/goharbor/community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‘</a:t>
            </a:r>
            <a:r>
              <a:rPr lang="en-US" u="sng" dirty="0">
                <a:hlinkClick r:id="rId4"/>
              </a:rPr>
              <a:t>conf-calls</a:t>
            </a:r>
            <a:r>
              <a:rPr lang="en-US" altLang="zh-CN" dirty="0"/>
              <a:t>’</a:t>
            </a:r>
            <a:r>
              <a:rPr lang="zh-CN" altLang="en-US" dirty="0"/>
              <a:t> </a:t>
            </a:r>
            <a:r>
              <a:rPr lang="en-US" altLang="zh-CN" dirty="0"/>
              <a:t>folder.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16859-4C24-4247-B9E1-F0DE096707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89436"/>
      </p:ext>
    </p:extLst>
  </p:cSld>
  <p:clrMapOvr>
    <a:masterClrMapping/>
  </p:clrMapOvr>
</p:sld>
</file>

<file path=ppt/theme/theme1.xml><?xml version="1.0" encoding="utf-8"?>
<a:theme xmlns:a="http://schemas.openxmlformats.org/drawingml/2006/main" name="harbor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rbor-slides-template" id="{3ECF59D3-5EED-E146-9899-4200DD95A7CA}" vid="{646EA825-6552-6248-B6C2-6B8B1B7788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harbor master</Template>
  <TotalTime>383</TotalTime>
  <Words>166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等线</vt:lpstr>
      <vt:lpstr>Arial</vt:lpstr>
      <vt:lpstr>Calibri Light</vt:lpstr>
      <vt:lpstr>Helvetica Neue</vt:lpstr>
      <vt:lpstr>harbor master</vt:lpstr>
      <vt:lpstr>Office Theme</vt:lpstr>
      <vt:lpstr>PowerPoint Presentation</vt:lpstr>
      <vt:lpstr>PowerPoint Presentation</vt:lpstr>
      <vt:lpstr>Demos for V1.6.0</vt:lpstr>
      <vt:lpstr>V1.7 plan communications</vt:lpstr>
      <vt:lpstr>Meeting minutes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Zou</dc:creator>
  <cp:lastModifiedBy>Steven Zou</cp:lastModifiedBy>
  <cp:revision>108</cp:revision>
  <dcterms:created xsi:type="dcterms:W3CDTF">2018-08-22T06:13:09Z</dcterms:created>
  <dcterms:modified xsi:type="dcterms:W3CDTF">2018-09-13T08:17:51Z</dcterms:modified>
</cp:coreProperties>
</file>