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72" r:id="rId4"/>
    <p:sldId id="287" r:id="rId5"/>
    <p:sldId id="288" r:id="rId6"/>
    <p:sldId id="286" r:id="rId7"/>
    <p:sldId id="28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ilto:harbor-users@googlegroups.com" TargetMode="External"/><Relationship Id="rId4" Type="http://schemas.openxmlformats.org/officeDocument/2006/relationships/hyperlink" Target="https://twitter.com/project_harb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/blob/master/release-plans/1.9.0/release-plan-V1.9.0.md" TargetMode="External"/><Relationship Id="rId2" Type="http://schemas.openxmlformats.org/officeDocument/2006/relationships/hyperlink" Target="https://github.com/goharbor/community/issues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am04.safelinks.protection.outlook.com/?url=https://app.trendkite.com/report?id%3D284d7c1e-d3b6-48e4-afcc-cafa053c69e5&amp;data=02|01|stevenr@vmware.com|f222417de943450225a008d6b245f3ff|b39138ca3cee4b4aa4d6cd83d9dd62f0|0|0|636892410854678028&amp;sdata=EzJw0VjOaDVtt7qldiWI72zseX%2BpOxZset36zI2PrK8%3D&amp;reserved=0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06:00-07:00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2019/03/27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@project_harbor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852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harbor-users@googlegroups.com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702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harbor-</a:t>
            </a:r>
            <a:r>
              <a:rPr lang="en-US" altLang="zh-CN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dev</a:t>
            </a:r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@googlegroups.com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3200" dirty="0"/>
              <a:t>Release</a:t>
            </a:r>
            <a:r>
              <a:rPr lang="zh-CN" altLang="en-US" sz="3200" dirty="0"/>
              <a:t> </a:t>
            </a:r>
            <a:r>
              <a:rPr lang="en-US" altLang="zh-CN" sz="3200" dirty="0"/>
              <a:t>v1.9</a:t>
            </a:r>
            <a:r>
              <a:rPr lang="zh-CN" altLang="en-US" sz="3200" dirty="0"/>
              <a:t> </a:t>
            </a:r>
            <a:r>
              <a:rPr lang="en-US" altLang="zh-CN" sz="3200" dirty="0"/>
              <a:t>proposal submission process</a:t>
            </a:r>
          </a:p>
          <a:p>
            <a:pPr lvl="1"/>
            <a:r>
              <a:rPr lang="en-US" altLang="zh-CN" sz="2800" dirty="0"/>
              <a:t>Start time: 3/27</a:t>
            </a:r>
          </a:p>
          <a:p>
            <a:pPr lvl="1"/>
            <a:r>
              <a:rPr lang="en-US" altLang="zh-CN" sz="2800" dirty="0"/>
              <a:t>End time: 5/26 - one week after 1.8 GA </a:t>
            </a:r>
          </a:p>
          <a:p>
            <a:pPr>
              <a:lnSpc>
                <a:spcPct val="114999"/>
              </a:lnSpc>
            </a:pPr>
            <a:r>
              <a:rPr lang="en-US" sz="3200" dirty="0"/>
              <a:t>Harbor Q4 2018 Velocity Report </a:t>
            </a:r>
            <a:endParaRPr lang="en-US" altLang="zh-CN" sz="3200" dirty="0"/>
          </a:p>
          <a:p>
            <a:pPr>
              <a:lnSpc>
                <a:spcPct val="114999"/>
              </a:lnSpc>
            </a:pPr>
            <a:r>
              <a:rPr lang="en-US" altLang="zh-CN" sz="3200" dirty="0"/>
              <a:t>Community events</a:t>
            </a:r>
          </a:p>
          <a:p>
            <a:pPr lvl="1">
              <a:lnSpc>
                <a:spcPct val="114999"/>
              </a:lnSpc>
            </a:pPr>
            <a:r>
              <a:rPr lang="en-US" altLang="zh-CN" sz="2800" dirty="0"/>
              <a:t>Attending the survey</a:t>
            </a:r>
          </a:p>
          <a:p>
            <a:pPr lvl="1">
              <a:lnSpc>
                <a:spcPct val="114999"/>
              </a:lnSpc>
            </a:pPr>
            <a:r>
              <a:rPr lang="en-US" altLang="zh-CN" sz="2800" dirty="0"/>
              <a:t>Joining Harbor meetup in both </a:t>
            </a:r>
            <a:r>
              <a:rPr lang="en-US" altLang="zh-CN" sz="2800" dirty="0" err="1"/>
              <a:t>Kubeconf</a:t>
            </a:r>
            <a:r>
              <a:rPr lang="en-US" altLang="zh-CN" sz="2800" dirty="0"/>
              <a:t> Barcelona &amp; </a:t>
            </a:r>
            <a:r>
              <a:rPr lang="en-US" altLang="zh-CN" sz="2800" dirty="0" err="1"/>
              <a:t>Kubeconf</a:t>
            </a:r>
            <a:r>
              <a:rPr lang="en-US" altLang="zh-CN" sz="2800" dirty="0"/>
              <a:t> Shanghai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44C4-7279-3444-972E-ECF8F66E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raising proposal for v1.9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2349C-B080-414A-A9E7-C2EAFE040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Create an issue in the community repo (</a:t>
            </a:r>
            <a:r>
              <a:rPr lang="en-US" sz="2000" u="sng" dirty="0">
                <a:hlinkClick r:id="rId2"/>
              </a:rPr>
              <a:t>https://github.com/goharbor/community/issues</a:t>
            </a:r>
            <a:r>
              <a:rPr lang="en-US" sz="2000" dirty="0"/>
              <a:t>) to describe the core idea of the feature if proposal is not ready yet.</a:t>
            </a:r>
          </a:p>
          <a:p>
            <a:r>
              <a:rPr lang="en-US" sz="2000" dirty="0"/>
              <a:t>Append the feature to the list of “release-plan-V1.9.0.md” under release-plans/1.9.0 of community repo.</a:t>
            </a:r>
          </a:p>
          <a:p>
            <a:pPr lvl="1"/>
            <a:r>
              <a:rPr lang="en-US" sz="2000" dirty="0"/>
              <a:t>Provide issue link if proposal is not ready</a:t>
            </a:r>
          </a:p>
          <a:p>
            <a:pPr lvl="1"/>
            <a:r>
              <a:rPr lang="en-US" sz="2000" dirty="0"/>
              <a:t>Provide proposal link if proposal is ready</a:t>
            </a:r>
          </a:p>
          <a:p>
            <a:r>
              <a:rPr lang="en-US" sz="2000" dirty="0"/>
              <a:t>Raise PR to the master branch of community repo  for reviewing</a:t>
            </a:r>
          </a:p>
          <a:p>
            <a:r>
              <a:rPr lang="en-US" sz="2000" dirty="0"/>
              <a:t>Reviewed by the maintainers (-1/+1)</a:t>
            </a:r>
          </a:p>
          <a:p>
            <a:r>
              <a:rPr lang="en-US" sz="2000" dirty="0"/>
              <a:t>Continue to prepare feature proposal and raise proposal PR for review after acceptance of your feature plan request if it has not been done yet</a:t>
            </a:r>
          </a:p>
          <a:p>
            <a:pPr marL="6350" indent="0">
              <a:buNone/>
            </a:pPr>
            <a:endParaRPr lang="en-US" sz="2000" dirty="0"/>
          </a:p>
          <a:p>
            <a:pPr marL="6350" indent="0">
              <a:buNone/>
            </a:pPr>
            <a:r>
              <a:rPr lang="en-US" sz="2000" dirty="0"/>
              <a:t>Md file created for v1.9.0:</a:t>
            </a:r>
          </a:p>
          <a:p>
            <a:pPr marL="6350" indent="0">
              <a:buNone/>
            </a:pPr>
            <a:r>
              <a:rPr lang="en-US" sz="2000" dirty="0">
                <a:hlinkClick r:id="rId3"/>
              </a:rPr>
              <a:t>https://github.com/goharbor/community/blob/master/release-plans/1.9.0/release-plan-V1.9.0.md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CA304-04AF-E143-8847-B1ED93C81B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A006-9E90-AA46-ADA1-66575EBF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Harbor Q4 2018 Velocity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65A1-79A0-AD43-B4E5-6E80E18A4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CNCF has created a Q4 2018 Harbor media and velocity report. </a:t>
            </a:r>
            <a:r>
              <a:rPr lang="en-US" sz="1600" dirty="0">
                <a:hlinkClick r:id="rId2"/>
              </a:rPr>
              <a:t>https://app.trendkite.com/report?id=284d7c1e-d3b6-48e4-afcc-cafa053c69e5</a:t>
            </a:r>
            <a:endParaRPr lang="en-US" sz="1600" dirty="0"/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A few highlights:</a:t>
            </a:r>
          </a:p>
          <a:p>
            <a:r>
              <a:rPr lang="en-US" sz="1600" dirty="0"/>
              <a:t>Total media mentions of Harbor reached 224 in the quarter.</a:t>
            </a:r>
          </a:p>
          <a:p>
            <a:r>
              <a:rPr lang="en-US" sz="1600" dirty="0"/>
              <a:t>Coverage spikes week of 11/12 due to Harbor becoming CNCF incubating project and peaks week 12/10 from CNCF </a:t>
            </a:r>
            <a:r>
              <a:rPr lang="en-US" sz="1600" dirty="0" err="1"/>
              <a:t>KubeCon</a:t>
            </a:r>
            <a:r>
              <a:rPr lang="en-US" sz="1600" dirty="0"/>
              <a:t> + </a:t>
            </a:r>
            <a:r>
              <a:rPr lang="en-US" sz="1600" dirty="0" err="1"/>
              <a:t>CloudNativeCon</a:t>
            </a:r>
            <a:r>
              <a:rPr lang="en-US" sz="1600" dirty="0"/>
              <a:t> Seattle announcements.</a:t>
            </a:r>
          </a:p>
          <a:p>
            <a:r>
              <a:rPr lang="en-US" sz="1600" dirty="0"/>
              <a:t>Top publications and websites covering Harbor in Q4 included: Container Journal, </a:t>
            </a:r>
            <a:r>
              <a:rPr lang="en-US" sz="1600" dirty="0" err="1"/>
              <a:t>SiliconANGLE</a:t>
            </a:r>
            <a:r>
              <a:rPr lang="en-US" sz="1600" dirty="0"/>
              <a:t>, TechCrunch, </a:t>
            </a:r>
            <a:r>
              <a:rPr lang="en-US" sz="1600" dirty="0" err="1"/>
              <a:t>SDxCentral</a:t>
            </a:r>
            <a:r>
              <a:rPr lang="en-US" sz="1600" dirty="0"/>
              <a:t>, </a:t>
            </a:r>
            <a:r>
              <a:rPr lang="en-US" sz="1600" dirty="0" err="1"/>
              <a:t>TFiR</a:t>
            </a:r>
            <a:r>
              <a:rPr lang="en-US" sz="1600" dirty="0"/>
              <a:t>, </a:t>
            </a:r>
            <a:r>
              <a:rPr lang="en-US" sz="1600" dirty="0" err="1"/>
              <a:t>JAXenter</a:t>
            </a:r>
            <a:endParaRPr lang="en-US" sz="1600" dirty="0"/>
          </a:p>
          <a:p>
            <a:r>
              <a:rPr lang="en-US" sz="1600" dirty="0"/>
              <a:t>Top keyword pull through for Q4 includes: Kubernetes, </a:t>
            </a:r>
            <a:r>
              <a:rPr lang="en-US" sz="1600" dirty="0" err="1"/>
              <a:t>KubeCon</a:t>
            </a:r>
            <a:r>
              <a:rPr lang="en-US" sz="1600" dirty="0"/>
              <a:t>, Open Source, CNCF, </a:t>
            </a:r>
            <a:r>
              <a:rPr lang="en-US" sz="1600" dirty="0" err="1"/>
              <a:t>CloudNativeCon</a:t>
            </a:r>
            <a:r>
              <a:rPr lang="en-US" sz="1600" dirty="0"/>
              <a:t>, Container Registry, Provisioning.  </a:t>
            </a:r>
          </a:p>
          <a:p>
            <a:r>
              <a:rPr lang="en-US" sz="1600" dirty="0"/>
              <a:t>Media stories mentioning Harbor were shared 2,801 times across social media.</a:t>
            </a:r>
          </a:p>
          <a:p>
            <a:r>
              <a:rPr lang="en-US" sz="1600" dirty="0"/>
              <a:t>From a Twitter perspective, the term Harbor was mentioned in 2,066 tweets.</a:t>
            </a:r>
          </a:p>
          <a:p>
            <a:r>
              <a:rPr lang="en-US" sz="1600" dirty="0"/>
              <a:t>Median time from open to merge (average): 9.87 hour.</a:t>
            </a:r>
          </a:p>
          <a:p>
            <a:r>
              <a:rPr lang="en-US" sz="1600" dirty="0"/>
              <a:t>85th Percentile time from open to merge (average): 2.38 day.</a:t>
            </a:r>
          </a:p>
          <a:p>
            <a:r>
              <a:rPr lang="en-US" sz="1600" dirty="0"/>
              <a:t>Harbor reached 31 contributing companies and 299 developers by end of Q4.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4EE2-5949-A84A-9550-08E8E9A24D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8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346B-041B-4A91-BFA7-46E1608E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13BC1-1806-4E36-B424-0ABDCDFD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sz="1800" dirty="0"/>
              <a:t>Please  scan the QR code to participate in our survey. </a:t>
            </a:r>
            <a:endParaRPr lang="en-US" dirty="0"/>
          </a:p>
          <a:p>
            <a:pPr marL="6350" indent="0">
              <a:lnSpc>
                <a:spcPct val="114999"/>
              </a:lnSpc>
              <a:buNone/>
            </a:pPr>
            <a:r>
              <a:rPr lang="en-US" sz="1800" dirty="0"/>
              <a:t>Thank you for your support!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sz="2400" dirty="0"/>
          </a:p>
          <a:p>
            <a:pPr>
              <a:lnSpc>
                <a:spcPct val="114999"/>
              </a:lnSpc>
            </a:pPr>
            <a:endParaRPr lang="en-US" sz="2400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21F45-5AD3-43E3-A73F-B478F9D557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3DD89-1D34-C740-B816-7967D73E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4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minutes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recorded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recording</a:t>
            </a:r>
            <a:r>
              <a:rPr lang="zh-CN" altLang="en-US"/>
              <a:t> </a:t>
            </a:r>
            <a:r>
              <a:rPr lang="en-US" altLang="zh-CN"/>
              <a:t>link</a:t>
            </a:r>
            <a:r>
              <a:rPr lang="zh-CN" altLang="en-US"/>
              <a:t> </a:t>
            </a:r>
            <a:r>
              <a:rPr lang="en-US" altLang="zh-CN"/>
              <a:t>will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updated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schedule</a:t>
            </a:r>
            <a:r>
              <a:rPr lang="zh-CN" altLang="en-US"/>
              <a:t> </a:t>
            </a:r>
            <a:r>
              <a:rPr lang="en-US" altLang="zh-CN"/>
              <a:t>doc</a:t>
            </a:r>
            <a:r>
              <a:rPr lang="zh-CN" altLang="en-US"/>
              <a:t> </a:t>
            </a:r>
            <a:r>
              <a:rPr lang="en-US" altLang="zh-CN"/>
              <a:t>later:</a:t>
            </a:r>
            <a:r>
              <a:rPr lang="zh-CN" altLang="en-US"/>
              <a:t> </a:t>
            </a:r>
            <a:r>
              <a:rPr lang="en-US" altLang="zh-CN">
                <a:hlinkClick r:id="rId2"/>
              </a:rPr>
              <a:t>https://github.com/goharbor/community/blob/master/MEETING_SCHEDULE.md</a:t>
            </a:r>
            <a:endParaRPr lang="en-US" altLang="zh-CN"/>
          </a:p>
          <a:p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slides</a:t>
            </a:r>
            <a:r>
              <a:rPr lang="zh-CN" altLang="en-US"/>
              <a:t> </a:t>
            </a:r>
            <a:r>
              <a:rPr lang="en-US" altLang="zh-CN"/>
              <a:t>will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uploaded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community</a:t>
            </a:r>
            <a:r>
              <a:rPr lang="zh-CN" altLang="en-US"/>
              <a:t> </a:t>
            </a:r>
            <a:r>
              <a:rPr lang="en-US" altLang="zh-CN"/>
              <a:t>repo</a:t>
            </a:r>
            <a:r>
              <a:rPr lang="zh-CN" altLang="en-US"/>
              <a:t> </a:t>
            </a:r>
            <a:r>
              <a:rPr lang="en-US" altLang="zh-CN">
                <a:hlinkClick r:id="rId3"/>
              </a:rPr>
              <a:t>https://github.com/goharbor/community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put</a:t>
            </a:r>
            <a:r>
              <a:rPr lang="zh-CN" altLang="en-US"/>
              <a:t> </a:t>
            </a:r>
            <a:r>
              <a:rPr lang="en-US" altLang="zh-CN"/>
              <a:t>under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‘</a:t>
            </a:r>
            <a:r>
              <a:rPr lang="en-US" u="sng">
                <a:hlinkClick r:id="rId4"/>
              </a:rPr>
              <a:t>conf-calls</a:t>
            </a:r>
            <a:r>
              <a:rPr lang="en-US" altLang="zh-CN"/>
              <a:t>’</a:t>
            </a:r>
            <a:r>
              <a:rPr lang="zh-CN" altLang="en-US"/>
              <a:t> </a:t>
            </a:r>
            <a:r>
              <a:rPr lang="en-US" altLang="zh-CN"/>
              <a:t>folder.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7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273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等线</vt:lpstr>
      <vt:lpstr>宋体</vt:lpstr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Agenda</vt:lpstr>
      <vt:lpstr>Process of raising proposal for v1.9</vt:lpstr>
      <vt:lpstr>Harbor Q4 2018 Velocity Report</vt:lpstr>
      <vt:lpstr>Survey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Ren</cp:lastModifiedBy>
  <cp:revision>10</cp:revision>
  <dcterms:created xsi:type="dcterms:W3CDTF">2019-01-23T10:02:33Z</dcterms:created>
  <dcterms:modified xsi:type="dcterms:W3CDTF">2019-03-27T12:54:06Z</dcterms:modified>
</cp:coreProperties>
</file>