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92" r:id="rId4"/>
    <p:sldId id="304" r:id="rId5"/>
    <p:sldId id="272" r:id="rId6"/>
    <p:sldId id="293" r:id="rId7"/>
    <p:sldId id="305" r:id="rId8"/>
    <p:sldId id="295" r:id="rId9"/>
    <p:sldId id="300" r:id="rId10"/>
    <p:sldId id="299" r:id="rId11"/>
    <p:sldId id="306" r:id="rId12"/>
    <p:sldId id="280" r:id="rId13"/>
    <p:sldId id="307" r:id="rId14"/>
    <p:sldId id="268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1081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1CD21-AC5A-B14D-82D4-195482C50C0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1B2C-CF79-3C40-AB78-88CD7A26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3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/pull/13" TargetMode="External"/><Relationship Id="rId2" Type="http://schemas.openxmlformats.org/officeDocument/2006/relationships/hyperlink" Target="https://github.com/goharbor/harbor/issues/7722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oharbor/community/tree/master/conf-call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goharbor/projects/1" TargetMode="External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goharbor/projects/1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557094" y="3044340"/>
            <a:ext cx="649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APAC: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06:00-06:30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(PDT)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US: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13:00-13:30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</a:t>
            </a:r>
            <a:r>
              <a:rPr lang="en-US" altLang="zh-CN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dev</a:t>
            </a:r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E16718-7DE5-CD4D-8705-D51745B89629}"/>
              </a:ext>
            </a:extLst>
          </p:cNvPr>
          <p:cNvSpPr txBox="1"/>
          <p:nvPr/>
        </p:nvSpPr>
        <p:spPr>
          <a:xfrm>
            <a:off x="5534084" y="4394565"/>
            <a:ext cx="655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2019/05/08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78F2-0F60-904A-AED6-6BDE42DF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V1.9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D3B7C-62E1-3545-9C2A-5E09ECF9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650" y="1254684"/>
            <a:ext cx="11684700" cy="5237555"/>
          </a:xfrm>
        </p:spPr>
        <p:txBody>
          <a:bodyPr/>
          <a:lstStyle/>
          <a:p>
            <a:r>
              <a:rPr lang="en-US" altLang="zh-CN" sz="2400" dirty="0"/>
              <a:t>Replication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NG</a:t>
            </a:r>
            <a:r>
              <a:rPr lang="zh-CN" altLang="en-US" sz="2400" dirty="0"/>
              <a:t> </a:t>
            </a:r>
            <a:r>
              <a:rPr lang="en-US" altLang="zh-CN" sz="2400" dirty="0"/>
              <a:t>(More</a:t>
            </a:r>
            <a:r>
              <a:rPr lang="zh-CN" altLang="en-US" sz="2400" dirty="0"/>
              <a:t> </a:t>
            </a:r>
            <a:r>
              <a:rPr lang="en-US" altLang="zh-CN" sz="2400" dirty="0"/>
              <a:t>registry</a:t>
            </a:r>
            <a:r>
              <a:rPr lang="zh-CN" altLang="en-US" sz="2400" dirty="0"/>
              <a:t> </a:t>
            </a:r>
            <a:r>
              <a:rPr lang="en-US" altLang="zh-CN" sz="2400" dirty="0"/>
              <a:t>drivers</a:t>
            </a:r>
            <a:r>
              <a:rPr lang="zh-CN" altLang="en-US" sz="2400" dirty="0"/>
              <a:t> </a:t>
            </a:r>
            <a:r>
              <a:rPr lang="en-US" altLang="zh-CN" sz="2400" dirty="0"/>
              <a:t>supporting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  <a:r>
              <a:rPr lang="zh-CN" altLang="en-US" sz="2400" dirty="0"/>
              <a:t> </a:t>
            </a:r>
            <a:r>
              <a:rPr lang="en-US" altLang="zh-CN" sz="2400" dirty="0"/>
              <a:t>caring)</a:t>
            </a:r>
          </a:p>
          <a:p>
            <a:r>
              <a:rPr lang="en-US" altLang="zh-CN" sz="2400" dirty="0"/>
              <a:t>Robot</a:t>
            </a:r>
            <a:r>
              <a:rPr lang="zh-CN" altLang="en-US" sz="2400" dirty="0"/>
              <a:t> </a:t>
            </a:r>
            <a:r>
              <a:rPr lang="en-US" altLang="zh-CN" sz="2400" dirty="0"/>
              <a:t>account</a:t>
            </a:r>
            <a:r>
              <a:rPr lang="zh-CN" altLang="en-US" sz="2400" dirty="0"/>
              <a:t> </a:t>
            </a:r>
            <a:r>
              <a:rPr lang="en-US" altLang="zh-CN" sz="2400" dirty="0"/>
              <a:t>(More</a:t>
            </a:r>
            <a:r>
              <a:rPr lang="zh-CN" altLang="en-US" sz="2400" dirty="0"/>
              <a:t> </a:t>
            </a:r>
            <a:r>
              <a:rPr lang="en-US" altLang="zh-CN" sz="2400" dirty="0"/>
              <a:t>permissions</a:t>
            </a:r>
            <a:r>
              <a:rPr lang="zh-CN" altLang="en-US" sz="2400" dirty="0"/>
              <a:t> </a:t>
            </a:r>
            <a:r>
              <a:rPr lang="en-US" altLang="zh-CN" sz="2400" dirty="0"/>
              <a:t>included)</a:t>
            </a:r>
          </a:p>
          <a:p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verified</a:t>
            </a:r>
            <a:r>
              <a:rPr lang="zh-CN" altLang="en-US" sz="2400" dirty="0"/>
              <a:t> </a:t>
            </a:r>
            <a:r>
              <a:rPr lang="en-US" altLang="zh-CN" sz="2400" dirty="0"/>
              <a:t>OIDC</a:t>
            </a:r>
            <a:r>
              <a:rPr lang="zh-CN" altLang="en-US" sz="2400" dirty="0"/>
              <a:t> </a:t>
            </a:r>
            <a:r>
              <a:rPr lang="en-US" altLang="zh-CN" sz="2400" dirty="0"/>
              <a:t>providers</a:t>
            </a:r>
          </a:p>
          <a:p>
            <a:r>
              <a:rPr lang="en-US" altLang="zh-CN" sz="2400" dirty="0"/>
              <a:t>CVE</a:t>
            </a:r>
            <a:r>
              <a:rPr lang="zh-CN" altLang="en-US" sz="2400" dirty="0"/>
              <a:t> </a:t>
            </a:r>
            <a:r>
              <a:rPr lang="en-US" altLang="zh-CN" sz="2400" dirty="0"/>
              <a:t>whitelist</a:t>
            </a:r>
            <a:r>
              <a:rPr lang="zh-CN" altLang="en-US" sz="2400" dirty="0"/>
              <a:t> 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r>
              <a:rPr lang="en-US" altLang="zh-CN" sz="2400" dirty="0"/>
              <a:t>CVE</a:t>
            </a:r>
            <a:r>
              <a:rPr lang="zh-CN" altLang="en-US" sz="2400" dirty="0"/>
              <a:t> </a:t>
            </a:r>
            <a:r>
              <a:rPr lang="en-US" altLang="zh-CN" sz="2400" dirty="0"/>
              <a:t>results</a:t>
            </a:r>
            <a:r>
              <a:rPr lang="zh-CN" altLang="en-US" sz="2400" dirty="0"/>
              <a:t> </a:t>
            </a:r>
            <a:r>
              <a:rPr lang="en-US" altLang="zh-CN" sz="2400" dirty="0"/>
              <a:t>exported</a:t>
            </a:r>
            <a:r>
              <a:rPr lang="zh-CN" altLang="en-US" sz="2400" dirty="0"/>
              <a:t> </a:t>
            </a:r>
            <a:r>
              <a:rPr lang="en-US" altLang="zh-CN" sz="2400" dirty="0"/>
              <a:t>(.csv,.</a:t>
            </a:r>
            <a:r>
              <a:rPr lang="en-US" altLang="zh-CN" sz="2400" dirty="0" err="1"/>
              <a:t>xsl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.pdf</a:t>
            </a:r>
            <a:r>
              <a:rPr lang="zh-CN" altLang="en-US" sz="2400" dirty="0"/>
              <a:t> </a:t>
            </a:r>
            <a:r>
              <a:rPr lang="en-US" altLang="zh-CN" sz="2400" dirty="0"/>
              <a:t>etc.)</a:t>
            </a:r>
          </a:p>
          <a:p>
            <a:r>
              <a:rPr lang="en-US" altLang="zh-CN" sz="2400" dirty="0"/>
              <a:t>Proxy</a:t>
            </a:r>
            <a:r>
              <a:rPr lang="zh-CN" altLang="en-US" sz="2400" dirty="0"/>
              <a:t> </a:t>
            </a:r>
            <a:r>
              <a:rPr lang="en-US" altLang="zh-CN" sz="2400" dirty="0"/>
              <a:t>cache/mirror</a:t>
            </a:r>
          </a:p>
          <a:p>
            <a:r>
              <a:rPr lang="en-US" altLang="zh-CN" sz="2400" dirty="0"/>
              <a:t>Compliance</a:t>
            </a:r>
            <a:r>
              <a:rPr lang="zh-CN" altLang="en-US" sz="2400" dirty="0"/>
              <a:t> </a:t>
            </a:r>
            <a:r>
              <a:rPr lang="en-US" altLang="zh-CN" sz="2400" dirty="0"/>
              <a:t>checking</a:t>
            </a:r>
          </a:p>
          <a:p>
            <a:r>
              <a:rPr lang="en-US" altLang="zh-CN" sz="2400" dirty="0"/>
              <a:t>Simple</a:t>
            </a:r>
            <a:r>
              <a:rPr lang="zh-CN" altLang="en-US" sz="2400" dirty="0"/>
              <a:t> </a:t>
            </a:r>
            <a:r>
              <a:rPr lang="en-US" altLang="zh-CN" sz="2400" dirty="0"/>
              <a:t>HA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</a:p>
          <a:p>
            <a:r>
              <a:rPr lang="en-US" altLang="zh-CN" sz="2400" dirty="0"/>
              <a:t>Docker</a:t>
            </a:r>
            <a:r>
              <a:rPr lang="zh-CN" altLang="en-US" sz="2400" dirty="0"/>
              <a:t> </a:t>
            </a:r>
            <a:r>
              <a:rPr lang="en-US" altLang="zh-CN" sz="2400" dirty="0"/>
              <a:t>manifest</a:t>
            </a:r>
            <a:r>
              <a:rPr lang="zh-CN" altLang="en-US" sz="2400" dirty="0"/>
              <a:t> </a:t>
            </a:r>
            <a:r>
              <a:rPr lang="en-US" altLang="zh-CN" sz="2400" dirty="0"/>
              <a:t>list</a:t>
            </a:r>
            <a:r>
              <a:rPr lang="zh-CN" altLang="en-US" sz="2400" dirty="0"/>
              <a:t> </a:t>
            </a:r>
            <a:r>
              <a:rPr lang="en-US" altLang="zh-CN" sz="2400" dirty="0"/>
              <a:t>supporting</a:t>
            </a:r>
          </a:p>
          <a:p>
            <a:r>
              <a:rPr lang="en-US" altLang="zh-CN" sz="2400" dirty="0"/>
              <a:t>Quota</a:t>
            </a:r>
            <a:r>
              <a:rPr lang="zh-CN" altLang="en-US" sz="2400" dirty="0"/>
              <a:t> </a:t>
            </a:r>
            <a:r>
              <a:rPr lang="en-US" altLang="zh-CN" sz="2400" dirty="0"/>
              <a:t>per</a:t>
            </a:r>
            <a:r>
              <a:rPr lang="zh-CN" altLang="en-US" sz="2400" dirty="0"/>
              <a:t> </a:t>
            </a:r>
            <a:r>
              <a:rPr lang="en-US" altLang="zh-CN" sz="2400" dirty="0"/>
              <a:t>project</a:t>
            </a:r>
          </a:p>
          <a:p>
            <a:r>
              <a:rPr lang="en-US" altLang="zh-CN" sz="2400" i="1" dirty="0"/>
              <a:t>Webhook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supporting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(from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Netease</a:t>
            </a:r>
            <a:r>
              <a:rPr lang="en-US" altLang="zh-CN" sz="2400" i="1" dirty="0"/>
              <a:t>)</a:t>
            </a:r>
          </a:p>
          <a:p>
            <a:r>
              <a:rPr lang="en-US" altLang="zh-CN" sz="2400" i="1" dirty="0"/>
              <a:t>Tag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Retention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(from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Hyland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Software)</a:t>
            </a:r>
          </a:p>
          <a:p>
            <a:r>
              <a:rPr lang="en-US" altLang="zh-CN" sz="2400" i="1" dirty="0"/>
              <a:t>Pluggable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Scanner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(from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Anchore</a:t>
            </a:r>
            <a:r>
              <a:rPr lang="en-US" altLang="zh-CN" sz="2400" i="1" dirty="0"/>
              <a:t>)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8E9A-D257-0845-94ED-1BC875BC4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98A-123C-6F42-8176-0BE08A66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Dragonfly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F0E1-D04B-D044-8B72-1FC718C8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6" y="1460425"/>
            <a:ext cx="11784013" cy="4555200"/>
          </a:xfrm>
        </p:spPr>
        <p:txBody>
          <a:bodyPr/>
          <a:lstStyle/>
          <a:p>
            <a:r>
              <a:rPr lang="en-US" altLang="zh-CN" dirty="0"/>
              <a:t>#7722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[Proposal] make image preheat functions towards Dragonfly GA</a:t>
            </a:r>
            <a:endParaRPr lang="en-US" dirty="0"/>
          </a:p>
          <a:p>
            <a:r>
              <a:rPr lang="en-US" altLang="zh-CN" dirty="0"/>
              <a:t>Proposal</a:t>
            </a:r>
            <a:r>
              <a:rPr lang="zh-CN" altLang="en-US" dirty="0"/>
              <a:t> </a:t>
            </a:r>
            <a:r>
              <a:rPr lang="en-US" altLang="zh-CN" dirty="0"/>
              <a:t>#13: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https://github.com/goharbor/community/pull/13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integration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KubeCon</a:t>
            </a:r>
            <a:r>
              <a:rPr lang="zh-CN" altLang="en-US" dirty="0"/>
              <a:t> </a:t>
            </a:r>
            <a:r>
              <a:rPr lang="en-US" altLang="zh-CN" dirty="0"/>
              <a:t>Seattle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Dec.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5C2FE-DD2C-A34D-A5B5-4EB09E5714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13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E4DB-E414-D34F-86D9-54D8C2A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Maintainer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08D1-3945-9D48-A809-A3E2D29DE1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9635F-F902-4743-B086-B57353C7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380"/>
            <a:ext cx="1270000" cy="1270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1EEDEA-947C-5842-BBCB-8CE52166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8770" y="1460425"/>
            <a:ext cx="10359136" cy="4555200"/>
          </a:xfrm>
        </p:spPr>
        <p:txBody>
          <a:bodyPr/>
          <a:lstStyle/>
          <a:p>
            <a:r>
              <a:rPr lang="en-US" altLang="zh-CN" dirty="0"/>
              <a:t>ACAP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meetings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meetings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maintainers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turn?</a:t>
            </a:r>
          </a:p>
          <a:p>
            <a:r>
              <a:rPr lang="en-US" altLang="zh-CN" dirty="0"/>
              <a:t>V1.9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discussions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sz="3600" dirty="0">
                <a:hlinkClick r:id="rId3"/>
              </a:rPr>
              <a:t>https://github.com/orgs/goharbor/projects/1</a:t>
            </a:r>
            <a:r>
              <a:rPr lang="zh-CN" altLang="en-US" sz="3600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0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refactor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44452"/>
            <a:ext cx="12192000" cy="725727"/>
          </a:xfrm>
        </p:spPr>
        <p:txBody>
          <a:bodyPr>
            <a:noAutofit/>
          </a:bodyPr>
          <a:lstStyle/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Steven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Zou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(</a:t>
            </a:r>
            <a:r>
              <a:rPr lang="en-US" altLang="zh-CN" sz="2000" b="1" i="1" dirty="0" err="1">
                <a:solidFill>
                  <a:srgbClr val="002060"/>
                </a:solidFill>
              </a:rPr>
              <a:t>github:steven-zou</a:t>
            </a:r>
            <a:r>
              <a:rPr lang="en-US" altLang="zh-CN" sz="2000" b="1" i="1" dirty="0">
                <a:solidFill>
                  <a:srgbClr val="002060"/>
                </a:solidFill>
              </a:rPr>
              <a:t>)</a:t>
            </a:r>
          </a:p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Harbor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core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maintainer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A624405B-2CC8-8B43-BFF1-7F3A9509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2" y="1742843"/>
            <a:ext cx="3301609" cy="3301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0F31A-1E38-9746-B406-6C982B90C09A}"/>
              </a:ext>
            </a:extLst>
          </p:cNvPr>
          <p:cNvSpPr txBox="1"/>
          <p:nvPr/>
        </p:nvSpPr>
        <p:spPr>
          <a:xfrm>
            <a:off x="-114446" y="606535"/>
            <a:ext cx="123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89AD-A60C-E349-ADD8-54175420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23CB4-68A9-414D-B636-B738DD69B6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692EC-61B1-174D-AE2E-3A48A291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20" y="2291318"/>
            <a:ext cx="1625600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64940-D10E-5A4B-9BA3-16989E4891D7}"/>
              </a:ext>
            </a:extLst>
          </p:cNvPr>
          <p:cNvSpPr txBox="1"/>
          <p:nvPr/>
        </p:nvSpPr>
        <p:spPr>
          <a:xfrm>
            <a:off x="247339" y="4042648"/>
            <a:ext cx="1169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05/22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cancelled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maintainers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attending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KubeCon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9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2400" dirty="0"/>
              <a:t>Latest updates of release V1.8 (2 minutes)</a:t>
            </a:r>
          </a:p>
          <a:p>
            <a:r>
              <a:rPr lang="en-US" altLang="zh-CN" sz="2400" dirty="0"/>
              <a:t>Community Updates (1 minute)</a:t>
            </a:r>
          </a:p>
          <a:p>
            <a:r>
              <a:rPr lang="en-US" altLang="zh-CN" sz="2400" dirty="0"/>
              <a:t>Upcoming community events (2 minutes)</a:t>
            </a:r>
          </a:p>
          <a:p>
            <a:r>
              <a:rPr lang="en-US" altLang="zh-CN" sz="2400" dirty="0"/>
              <a:t>Potential candidate items for the V1.9 plan (5 minutes)</a:t>
            </a:r>
          </a:p>
          <a:p>
            <a:r>
              <a:rPr lang="en-US" altLang="zh-CN" sz="2400" dirty="0"/>
              <a:t>Free talk: any community/project topics discussions (5 minutes)</a:t>
            </a:r>
          </a:p>
          <a:p>
            <a:r>
              <a:rPr lang="en-US" altLang="zh-CN" sz="2400" dirty="0"/>
              <a:t>Maintainer track (5 mins)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3657-1B30-E24B-9DAB-7A0EBBAC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459E-1133-F848-BB81-AB341468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5" y="1381300"/>
            <a:ext cx="11684700" cy="455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30A8-A3BF-B44A-A9AB-531158066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5F3390-3886-0444-971C-DA69D2FA5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92622"/>
              </p:ext>
            </p:extLst>
          </p:nvPr>
        </p:nvGraphicFramePr>
        <p:xfrm>
          <a:off x="244105" y="1334577"/>
          <a:ext cx="11684700" cy="499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2055">
                  <a:extLst>
                    <a:ext uri="{9D8B030D-6E8A-4147-A177-3AD203B41FA5}">
                      <a16:colId xmlns:a16="http://schemas.microsoft.com/office/drawing/2014/main" val="2867610352"/>
                    </a:ext>
                  </a:extLst>
                </a:gridCol>
                <a:gridCol w="4232645">
                  <a:extLst>
                    <a:ext uri="{9D8B030D-6E8A-4147-A177-3AD203B41FA5}">
                      <a16:colId xmlns:a16="http://schemas.microsoft.com/office/drawing/2014/main" val="116750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4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Robot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DONE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&amp;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VERIFYING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2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Health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Check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4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New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Master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role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2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Build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swagger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UI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into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portal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7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CRON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like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schedule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task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Refactor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config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management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and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remove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admin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6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Rework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prepare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script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6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OIDC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supporting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7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Replication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795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48573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FC: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GA: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RC1: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127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01DED9-DBB3-7C43-90CC-8E8F75F8B042}"/>
              </a:ext>
            </a:extLst>
          </p:cNvPr>
          <p:cNvSpPr txBox="1"/>
          <p:nvPr/>
        </p:nvSpPr>
        <p:spPr>
          <a:xfrm>
            <a:off x="8469630" y="575183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Bugs: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high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/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46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in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total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A6B4-5614-2244-A3EB-DF3B4A33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7E1D0-45A0-DD4D-A669-51842AE45E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7F31F-361C-B745-87EC-3FD891DB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2731104"/>
            <a:ext cx="1791970" cy="1791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4C984-6BFF-3E4D-8770-151270CF914B}"/>
              </a:ext>
            </a:extLst>
          </p:cNvPr>
          <p:cNvSpPr txBox="1"/>
          <p:nvPr/>
        </p:nvSpPr>
        <p:spPr>
          <a:xfrm>
            <a:off x="1456685" y="4582352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Michael</a:t>
            </a:r>
            <a:r>
              <a:rPr lang="zh-CN" altLang="en-US" dirty="0"/>
              <a:t> </a:t>
            </a:r>
            <a:r>
              <a:rPr lang="en-US" altLang="zh-CN" dirty="0"/>
              <a:t>Michael</a:t>
            </a:r>
          </a:p>
          <a:p>
            <a:pPr algn="ctr"/>
            <a:r>
              <a:rPr lang="en-US" altLang="zh-CN" dirty="0"/>
              <a:t>@</a:t>
            </a:r>
            <a:r>
              <a:rPr lang="en-US" dirty="0" err="1"/>
              <a:t>michmike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F9EB63F-4678-2B4E-BFB8-E2185F683A7C}"/>
              </a:ext>
            </a:extLst>
          </p:cNvPr>
          <p:cNvSpPr/>
          <p:nvPr/>
        </p:nvSpPr>
        <p:spPr>
          <a:xfrm rot="2106438">
            <a:off x="2181225" y="2732765"/>
            <a:ext cx="2228850" cy="2787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Maintainer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4BD6A4-36A7-1A47-849A-DCB044A64E8B}"/>
              </a:ext>
            </a:extLst>
          </p:cNvPr>
          <p:cNvCxnSpPr/>
          <p:nvPr/>
        </p:nvCxnSpPr>
        <p:spPr>
          <a:xfrm>
            <a:off x="5257800" y="1889167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53EA34-ECAE-6C4C-930F-2FA4991E848B}"/>
              </a:ext>
            </a:extLst>
          </p:cNvPr>
          <p:cNvSpPr/>
          <p:nvPr/>
        </p:nvSpPr>
        <p:spPr>
          <a:xfrm>
            <a:off x="5207968" y="4003717"/>
            <a:ext cx="99664" cy="996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DB1D89-3653-D945-85B7-F07474FB487C}"/>
              </a:ext>
            </a:extLst>
          </p:cNvPr>
          <p:cNvCxnSpPr/>
          <p:nvPr/>
        </p:nvCxnSpPr>
        <p:spPr>
          <a:xfrm>
            <a:off x="5257800" y="4241300"/>
            <a:ext cx="0" cy="19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D4C3C756-2E1D-194B-8789-8FF21D2FA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7713" y="2188179"/>
            <a:ext cx="933450" cy="10858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9836503-4822-F740-86EB-B2608BDAB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3116" y="4264375"/>
            <a:ext cx="1062644" cy="9762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B69782-E440-0143-ACB9-60539DE1D962}"/>
              </a:ext>
            </a:extLst>
          </p:cNvPr>
          <p:cNvSpPr txBox="1"/>
          <p:nvPr/>
        </p:nvSpPr>
        <p:spPr>
          <a:xfrm>
            <a:off x="7637479" y="33573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Maintainers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ACD75-FF31-6247-ABE8-F1ED99CBD60C}"/>
              </a:ext>
            </a:extLst>
          </p:cNvPr>
          <p:cNvSpPr txBox="1"/>
          <p:nvPr/>
        </p:nvSpPr>
        <p:spPr>
          <a:xfrm>
            <a:off x="6842396" y="5400705"/>
            <a:ext cx="372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Maintainers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8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74BB-63DE-B149-A1F4-A37DE181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Upcoming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KubeCon</a:t>
            </a:r>
            <a:r>
              <a:rPr lang="zh-CN" altLang="en-US" dirty="0"/>
              <a:t> </a:t>
            </a:r>
            <a:r>
              <a:rPr lang="en-US" altLang="zh-CN" dirty="0"/>
              <a:t>EU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8657-726F-CF46-8352-44087BB1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6" y="1303020"/>
            <a:ext cx="11928804" cy="4983480"/>
          </a:xfrm>
        </p:spPr>
        <p:txBody>
          <a:bodyPr/>
          <a:lstStyle/>
          <a:p>
            <a:r>
              <a:rPr lang="en-US" altLang="zh-CN" sz="2800" dirty="0" err="1"/>
              <a:t>KubeCon</a:t>
            </a:r>
            <a:r>
              <a:rPr lang="zh-CN" altLang="en-US" sz="2800" dirty="0"/>
              <a:t> </a:t>
            </a:r>
            <a:r>
              <a:rPr lang="en-US" altLang="zh-CN" sz="2800" dirty="0"/>
              <a:t>EU</a:t>
            </a:r>
            <a:r>
              <a:rPr lang="zh-CN" altLang="en-US" sz="2800" dirty="0"/>
              <a:t> </a:t>
            </a:r>
            <a:r>
              <a:rPr lang="en-US" altLang="zh-CN" sz="2800" dirty="0"/>
              <a:t>@</a:t>
            </a:r>
            <a:r>
              <a:rPr lang="zh-CN" altLang="en-US" sz="2800" dirty="0"/>
              <a:t> </a:t>
            </a:r>
            <a:r>
              <a:rPr lang="en-US" altLang="zh-CN" sz="2800" dirty="0"/>
              <a:t>Barcelona</a:t>
            </a:r>
            <a:r>
              <a:rPr lang="zh-CN" altLang="en-US" sz="2800" dirty="0"/>
              <a:t> </a:t>
            </a:r>
            <a:r>
              <a:rPr lang="en-US" altLang="zh-CN" sz="2800" b="1" dirty="0"/>
              <a:t>May20th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May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23th</a:t>
            </a:r>
          </a:p>
          <a:p>
            <a:pPr lvl="1"/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community</a:t>
            </a:r>
            <a:r>
              <a:rPr lang="zh-CN" altLang="en-US" sz="2400" dirty="0"/>
              <a:t> </a:t>
            </a:r>
            <a:r>
              <a:rPr lang="en-US" altLang="zh-CN" sz="2400" dirty="0"/>
              <a:t>reception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14:30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May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20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</a:p>
          <a:p>
            <a:pPr lvl="2"/>
            <a:r>
              <a:rPr lang="en-US" altLang="zh-CN" sz="2000" dirty="0"/>
              <a:t>Food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drinks</a:t>
            </a:r>
            <a:r>
              <a:rPr lang="zh-CN" altLang="en-US" sz="2000" dirty="0"/>
              <a:t> </a:t>
            </a:r>
            <a:r>
              <a:rPr lang="en-US" altLang="zh-CN" sz="2000" dirty="0"/>
              <a:t>provided</a:t>
            </a:r>
          </a:p>
          <a:p>
            <a:pPr lvl="2"/>
            <a:r>
              <a:rPr lang="en-US" altLang="zh-CN" sz="2000" b="1" i="1" dirty="0">
                <a:solidFill>
                  <a:srgbClr val="00B050"/>
                </a:solidFill>
              </a:rPr>
              <a:t>Welcome</a:t>
            </a:r>
            <a:r>
              <a:rPr lang="zh-CN" altLang="en-US" sz="2000" b="1" i="1" dirty="0">
                <a:solidFill>
                  <a:srgbClr val="00B050"/>
                </a:solidFill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</a:rPr>
              <a:t>topics</a:t>
            </a:r>
            <a:r>
              <a:rPr lang="zh-CN" altLang="en-US" sz="2000" b="1" i="1" dirty="0">
                <a:solidFill>
                  <a:srgbClr val="00B050"/>
                </a:solidFill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</a:rPr>
              <a:t>sharing</a:t>
            </a:r>
          </a:p>
          <a:p>
            <a:pPr lvl="1"/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intro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Henry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R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14:50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May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21</a:t>
            </a:r>
            <a:r>
              <a:rPr lang="en-US" altLang="zh-CN" sz="2400" baseline="30000" dirty="0">
                <a:highlight>
                  <a:srgbClr val="FFFF00"/>
                </a:highlight>
              </a:rPr>
              <a:t>st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deep</a:t>
            </a:r>
            <a:r>
              <a:rPr lang="zh-CN" altLang="en-US" sz="2400" dirty="0"/>
              <a:t> </a:t>
            </a:r>
            <a:r>
              <a:rPr lang="en-US" altLang="zh-CN" sz="2400" dirty="0"/>
              <a:t>dive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Z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Daniel</a:t>
            </a:r>
            <a:r>
              <a:rPr lang="zh-CN" altLang="en-US" sz="2400" dirty="0"/>
              <a:t> </a:t>
            </a:r>
            <a:r>
              <a:rPr lang="en-US" altLang="zh-CN" sz="2400" dirty="0"/>
              <a:t>Jiang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14:50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May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22</a:t>
            </a:r>
            <a:r>
              <a:rPr lang="en-US" altLang="zh-CN" sz="2400" baseline="30000" dirty="0">
                <a:highlight>
                  <a:srgbClr val="FFFF00"/>
                </a:highlight>
              </a:rPr>
              <a:t>nd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endParaRPr lang="en-US" altLang="zh-CN" sz="24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2A7F-36A9-494D-87C6-FD7120459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74BB-63DE-B149-A1F4-A37DE181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Upcoming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KubeCon</a:t>
            </a:r>
            <a:r>
              <a:rPr lang="zh-CN" altLang="en-US" dirty="0"/>
              <a:t> </a:t>
            </a:r>
            <a:r>
              <a:rPr lang="en-US" altLang="zh-CN" dirty="0"/>
              <a:t>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8657-726F-CF46-8352-44087BB1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6" y="1386542"/>
            <a:ext cx="11928804" cy="4983480"/>
          </a:xfrm>
        </p:spPr>
        <p:txBody>
          <a:bodyPr/>
          <a:lstStyle/>
          <a:p>
            <a:r>
              <a:rPr lang="en-US" altLang="zh-CN" sz="2800" dirty="0" err="1"/>
              <a:t>KubeCon</a:t>
            </a:r>
            <a:r>
              <a:rPr lang="zh-CN" altLang="en-US" sz="2800" dirty="0"/>
              <a:t> </a:t>
            </a:r>
            <a:r>
              <a:rPr lang="en-US" altLang="zh-CN" sz="2800" dirty="0"/>
              <a:t>CHN</a:t>
            </a:r>
            <a:r>
              <a:rPr lang="zh-CN" altLang="en-US" sz="2800" dirty="0"/>
              <a:t> </a:t>
            </a:r>
            <a:r>
              <a:rPr lang="en-US" altLang="zh-CN" sz="2800" dirty="0"/>
              <a:t>@</a:t>
            </a:r>
            <a:r>
              <a:rPr lang="zh-CN" altLang="en-US" sz="2800" dirty="0"/>
              <a:t> </a:t>
            </a:r>
            <a:r>
              <a:rPr lang="en-US" altLang="zh-CN" sz="2800" dirty="0"/>
              <a:t>Shanghai</a:t>
            </a:r>
            <a:r>
              <a:rPr lang="zh-CN" altLang="en-US" sz="2800" dirty="0"/>
              <a:t> </a:t>
            </a:r>
            <a:r>
              <a:rPr lang="en-US" altLang="zh-CN" sz="2800" b="1" dirty="0"/>
              <a:t>June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24</a:t>
            </a:r>
            <a:r>
              <a:rPr lang="en-US" altLang="zh-CN" sz="2800" b="1" baseline="30000" dirty="0"/>
              <a:t>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–June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26</a:t>
            </a:r>
            <a:r>
              <a:rPr lang="en-US" altLang="zh-CN" sz="2800" b="1" baseline="30000" dirty="0"/>
              <a:t>th</a:t>
            </a:r>
          </a:p>
          <a:p>
            <a:pPr lvl="1"/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reception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14:00-17:00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24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2"/>
            <a:r>
              <a:rPr lang="en-US" altLang="zh-CN" sz="2000" dirty="0"/>
              <a:t>Harbor</a:t>
            </a:r>
            <a:r>
              <a:rPr lang="zh-CN" altLang="en-US" sz="2000" dirty="0"/>
              <a:t> </a:t>
            </a:r>
            <a:r>
              <a:rPr lang="en-US" altLang="zh-CN" sz="2000" dirty="0"/>
              <a:t>Reception:</a:t>
            </a:r>
            <a:r>
              <a:rPr lang="zh-CN" altLang="en-US" sz="2000" dirty="0"/>
              <a:t> </a:t>
            </a:r>
            <a:r>
              <a:rPr lang="en-US" altLang="zh-CN" sz="2000" dirty="0"/>
              <a:t>Food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drinks</a:t>
            </a:r>
            <a:r>
              <a:rPr lang="zh-CN" altLang="en-US" sz="2000" dirty="0"/>
              <a:t> </a:t>
            </a:r>
            <a:r>
              <a:rPr lang="en-US" altLang="zh-CN" sz="2000" dirty="0"/>
              <a:t>provided</a:t>
            </a:r>
          </a:p>
          <a:p>
            <a:pPr lvl="2"/>
            <a:r>
              <a:rPr lang="en-US" altLang="zh-CN" sz="2000" b="1" i="1" dirty="0">
                <a:solidFill>
                  <a:srgbClr val="00B050"/>
                </a:solidFill>
              </a:rPr>
              <a:t>Welcome</a:t>
            </a:r>
            <a:r>
              <a:rPr lang="zh-CN" altLang="en-US" sz="2000" b="1" i="1" dirty="0">
                <a:solidFill>
                  <a:srgbClr val="00B050"/>
                </a:solidFill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</a:rPr>
              <a:t>topics</a:t>
            </a:r>
            <a:r>
              <a:rPr lang="zh-CN" altLang="en-US" sz="2000" b="1" i="1" dirty="0">
                <a:solidFill>
                  <a:srgbClr val="00B050"/>
                </a:solidFill>
              </a:rPr>
              <a:t> </a:t>
            </a:r>
            <a:r>
              <a:rPr lang="en-US" altLang="zh-CN" sz="2000" b="1" i="1" dirty="0">
                <a:solidFill>
                  <a:srgbClr val="00B050"/>
                </a:solidFill>
              </a:rPr>
              <a:t>sharing</a:t>
            </a:r>
          </a:p>
          <a:p>
            <a:pPr lvl="1"/>
            <a:r>
              <a:rPr lang="en-US" altLang="zh-CN" sz="2400" dirty="0"/>
              <a:t>Lightning Talk: New Helm Chart Installation Experience with Visual and Repeatable Approach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Steven Zou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16:16-16:21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24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</a:p>
          <a:p>
            <a:pPr lvl="1"/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Z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Wenkai</a:t>
            </a:r>
            <a:r>
              <a:rPr lang="zh-CN" altLang="en-US" sz="2400" dirty="0"/>
              <a:t> </a:t>
            </a:r>
            <a:r>
              <a:rPr lang="en-US" altLang="zh-CN" sz="2400" dirty="0"/>
              <a:t>yin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14:55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25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en-US" altLang="zh-CN" sz="2400" dirty="0"/>
              <a:t>Upgrade Images by Digging Out and Automatically Fixing the Vulnerabilities -</a:t>
            </a:r>
            <a:r>
              <a:rPr lang="zh-CN" altLang="en-US" sz="2400" dirty="0"/>
              <a:t> </a:t>
            </a:r>
            <a:r>
              <a:rPr lang="en-US" altLang="zh-CN" sz="2400" dirty="0"/>
              <a:t>Yan Wang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Rulin@Daocloud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16:00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26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2A7F-36A9-494D-87C6-FD7120459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37C6-170C-B843-BABD-FE8FB6C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V1.9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65B12-8095-D648-8530-5DA33EC28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Acceptance</a:t>
            </a:r>
            <a:r>
              <a:rPr lang="zh-CN" altLang="en-US" sz="2400" dirty="0"/>
              <a:t> </a:t>
            </a:r>
            <a:r>
              <a:rPr lang="en-US" altLang="zh-CN" sz="2400" dirty="0"/>
              <a:t>window</a:t>
            </a:r>
            <a:r>
              <a:rPr lang="zh-CN" altLang="en-US" sz="2400" dirty="0"/>
              <a:t> </a:t>
            </a:r>
            <a:r>
              <a:rPr lang="en-US" altLang="zh-CN" sz="2400" dirty="0"/>
              <a:t>closing</a:t>
            </a:r>
            <a:r>
              <a:rPr lang="zh-CN" altLang="en-US" sz="2400" dirty="0"/>
              <a:t> </a:t>
            </a:r>
            <a:r>
              <a:rPr lang="en-US" altLang="zh-CN" sz="2400" dirty="0"/>
              <a:t>draft</a:t>
            </a:r>
            <a:r>
              <a:rPr lang="zh-CN" altLang="en-US" sz="2400" dirty="0"/>
              <a:t> </a:t>
            </a:r>
            <a:r>
              <a:rPr lang="en-US" altLang="zh-CN" sz="2400" dirty="0"/>
              <a:t>time: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mid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of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</a:p>
          <a:p>
            <a:r>
              <a:rPr lang="en-US" altLang="zh-CN" sz="2400" dirty="0"/>
              <a:t>Current</a:t>
            </a:r>
            <a:r>
              <a:rPr lang="zh-CN" altLang="en-US" sz="2400" dirty="0"/>
              <a:t> </a:t>
            </a:r>
            <a:r>
              <a:rPr lang="en-US" altLang="zh-CN" sz="2400" dirty="0"/>
              <a:t>item</a:t>
            </a:r>
            <a:r>
              <a:rPr lang="zh-CN" altLang="en-US" sz="2400" dirty="0"/>
              <a:t> </a:t>
            </a:r>
            <a:r>
              <a:rPr lang="en-US" altLang="zh-CN" sz="2400" dirty="0"/>
              <a:t>list:</a:t>
            </a:r>
            <a:r>
              <a:rPr lang="zh-CN" altLang="en-US" sz="2400" dirty="0"/>
              <a:t> </a:t>
            </a:r>
            <a:r>
              <a:rPr lang="en-US" sz="2400" dirty="0">
                <a:hlinkClick r:id="rId2"/>
              </a:rPr>
              <a:t>https://github.com/orgs/goharbor/projects/1</a:t>
            </a:r>
            <a:r>
              <a:rPr lang="zh-CN" altLang="en-US" sz="2400" dirty="0"/>
              <a:t> </a:t>
            </a:r>
            <a:r>
              <a:rPr lang="en-US" altLang="zh-CN" sz="2400" dirty="0"/>
              <a:t>(Notes:</a:t>
            </a:r>
            <a:r>
              <a:rPr lang="zh-CN" altLang="en-US" sz="2400" dirty="0"/>
              <a:t> </a:t>
            </a:r>
            <a:r>
              <a:rPr lang="en-US" altLang="zh-CN" sz="2400" dirty="0"/>
              <a:t>pay</a:t>
            </a:r>
            <a:r>
              <a:rPr lang="zh-CN" altLang="en-US" sz="2400" dirty="0"/>
              <a:t> </a:t>
            </a:r>
            <a:r>
              <a:rPr lang="en-US" altLang="zh-CN" sz="2400" dirty="0"/>
              <a:t>attention</a:t>
            </a:r>
            <a:r>
              <a:rPr lang="zh-CN" altLang="en-US" sz="2400" dirty="0"/>
              <a:t> </a:t>
            </a:r>
            <a:r>
              <a:rPr lang="en-US" altLang="zh-CN" sz="2400" dirty="0"/>
              <a:t>here,</a:t>
            </a:r>
            <a:r>
              <a:rPr lang="zh-CN" altLang="en-US" sz="2400" dirty="0"/>
              <a:t> </a:t>
            </a:r>
            <a:r>
              <a:rPr lang="en-US" altLang="zh-CN" sz="2400" dirty="0"/>
              <a:t>these</a:t>
            </a:r>
            <a:r>
              <a:rPr lang="zh-CN" altLang="en-US" sz="2400" dirty="0"/>
              <a:t> </a:t>
            </a:r>
            <a:r>
              <a:rPr lang="en-US" altLang="zh-CN" sz="2400" dirty="0"/>
              <a:t>items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collecting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potential</a:t>
            </a:r>
            <a:r>
              <a:rPr lang="zh-CN" altLang="en-US" sz="2400" dirty="0"/>
              <a:t> </a:t>
            </a:r>
            <a:r>
              <a:rPr lang="en-US" altLang="zh-CN" sz="2400" dirty="0"/>
              <a:t>plan</a:t>
            </a:r>
            <a:r>
              <a:rPr lang="zh-CN" altLang="en-US" sz="2400" dirty="0"/>
              <a:t> </a:t>
            </a:r>
            <a:r>
              <a:rPr lang="en-US" altLang="zh-CN" sz="2400" dirty="0"/>
              <a:t>items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V1.9</a:t>
            </a:r>
            <a:r>
              <a:rPr lang="zh-CN" altLang="en-US" sz="2400" dirty="0"/>
              <a:t> </a:t>
            </a:r>
            <a:r>
              <a:rPr lang="en-US" altLang="zh-CN" sz="2400" dirty="0"/>
              <a:t>release,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altLang="zh-CN" sz="2400" dirty="0"/>
              <a:t>ones.)</a:t>
            </a:r>
          </a:p>
          <a:p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ways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propose:</a:t>
            </a:r>
          </a:p>
          <a:p>
            <a:pPr lvl="1"/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already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proposal,</a:t>
            </a:r>
            <a:r>
              <a:rPr lang="zh-CN" altLang="en-US" sz="2000" dirty="0"/>
              <a:t> </a:t>
            </a:r>
            <a:r>
              <a:rPr lang="en-US" altLang="zh-CN" sz="2000" dirty="0"/>
              <a:t>please</a:t>
            </a:r>
            <a:r>
              <a:rPr lang="zh-CN" altLang="en-US" sz="2000" dirty="0"/>
              <a:t> </a:t>
            </a:r>
            <a:r>
              <a:rPr lang="en-US" altLang="zh-CN" sz="2000" dirty="0"/>
              <a:t>raise</a:t>
            </a:r>
            <a:r>
              <a:rPr lang="zh-CN" altLang="en-US" sz="2000" dirty="0"/>
              <a:t> </a:t>
            </a:r>
            <a:r>
              <a:rPr lang="en-US" altLang="zh-CN" sz="2000" dirty="0"/>
              <a:t>PR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i="1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repo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append</a:t>
            </a:r>
            <a:r>
              <a:rPr lang="zh-CN" altLang="en-US" sz="2000" dirty="0"/>
              <a:t> </a:t>
            </a:r>
            <a:r>
              <a:rPr lang="en-US" altLang="zh-CN" sz="2000" dirty="0"/>
              <a:t>“</a:t>
            </a:r>
            <a:r>
              <a:rPr lang="en-US" altLang="zh-CN" sz="2000" dirty="0">
                <a:highlight>
                  <a:srgbClr val="FFFF00"/>
                </a:highlight>
              </a:rPr>
              <a:t>V1.9</a:t>
            </a:r>
            <a:r>
              <a:rPr lang="zh-CN" altLang="en-US" sz="2000" dirty="0">
                <a:highlight>
                  <a:srgbClr val="FFFF00"/>
                </a:highlight>
              </a:rPr>
              <a:t> </a:t>
            </a:r>
            <a:r>
              <a:rPr lang="en-US" altLang="zh-CN" sz="2000" dirty="0">
                <a:highlight>
                  <a:srgbClr val="FFFF00"/>
                </a:highlight>
              </a:rPr>
              <a:t>proposal”</a:t>
            </a:r>
            <a:r>
              <a:rPr lang="zh-CN" altLang="en-US" sz="2000" dirty="0">
                <a:highlight>
                  <a:srgbClr val="FFFF00"/>
                </a:highlight>
              </a:rPr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comments.</a:t>
            </a:r>
            <a:r>
              <a:rPr lang="zh-CN" altLang="en-US" sz="2000" dirty="0"/>
              <a:t> </a:t>
            </a:r>
            <a:r>
              <a:rPr lang="en-US" altLang="zh-CN" sz="2000" dirty="0"/>
              <a:t>Meanwhile,</a:t>
            </a:r>
            <a:r>
              <a:rPr lang="zh-CN" altLang="en-US" sz="2000" dirty="0"/>
              <a:t> </a:t>
            </a:r>
            <a:r>
              <a:rPr lang="en-US" altLang="zh-CN" sz="2000" dirty="0"/>
              <a:t>notify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maintainers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@</a:t>
            </a:r>
            <a:r>
              <a:rPr lang="en-US" altLang="zh-CN" sz="2000" dirty="0" err="1">
                <a:solidFill>
                  <a:srgbClr val="00B050"/>
                </a:solidFill>
              </a:rPr>
              <a:t>goharbor</a:t>
            </a:r>
            <a:r>
              <a:rPr lang="en-US" altLang="zh-CN" sz="2000" dirty="0">
                <a:solidFill>
                  <a:srgbClr val="00B050"/>
                </a:solidFill>
              </a:rPr>
              <a:t>/all-maintainers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comments.</a:t>
            </a:r>
          </a:p>
          <a:p>
            <a:pPr lvl="1"/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don’t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proposal,</a:t>
            </a:r>
            <a:r>
              <a:rPr lang="zh-CN" altLang="en-US" sz="2000" dirty="0"/>
              <a:t> </a:t>
            </a:r>
            <a:r>
              <a:rPr lang="en-US" altLang="zh-CN" sz="2000" dirty="0"/>
              <a:t>just</a:t>
            </a:r>
            <a:r>
              <a:rPr lang="zh-CN" altLang="en-US" sz="2000" dirty="0"/>
              <a:t> </a:t>
            </a:r>
            <a:r>
              <a:rPr lang="en-US" altLang="zh-CN" sz="2000" dirty="0"/>
              <a:t>open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issue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either</a:t>
            </a:r>
            <a:r>
              <a:rPr lang="zh-CN" altLang="en-US" sz="2000" dirty="0"/>
              <a:t> </a:t>
            </a:r>
            <a:r>
              <a:rPr lang="en-US" altLang="zh-CN" sz="2000" i="1" dirty="0"/>
              <a:t>harbor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i="1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repo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describe</a:t>
            </a:r>
            <a:r>
              <a:rPr lang="zh-CN" altLang="en-US" sz="2000" dirty="0"/>
              <a:t> </a:t>
            </a:r>
            <a:r>
              <a:rPr lang="en-US" altLang="zh-CN" sz="2000" dirty="0"/>
              <a:t>what’s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feature/requirement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notify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maintainers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@</a:t>
            </a:r>
            <a:r>
              <a:rPr lang="en-US" altLang="zh-CN" sz="2000" dirty="0" err="1">
                <a:solidFill>
                  <a:srgbClr val="00B050"/>
                </a:solidFill>
              </a:rPr>
              <a:t>goharbor</a:t>
            </a:r>
            <a:r>
              <a:rPr lang="en-US" altLang="zh-CN" sz="2000" dirty="0">
                <a:solidFill>
                  <a:srgbClr val="00B050"/>
                </a:solidFill>
              </a:rPr>
              <a:t>/all-maintainers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comments.</a:t>
            </a:r>
          </a:p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maintainers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update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plan</a:t>
            </a:r>
            <a:r>
              <a:rPr lang="zh-CN" altLang="en-US" sz="2400" dirty="0"/>
              <a:t> </a:t>
            </a:r>
            <a:r>
              <a:rPr lang="en-US" altLang="zh-CN" sz="2400" dirty="0"/>
              <a:t>items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list</a:t>
            </a:r>
            <a:r>
              <a:rPr lang="zh-CN" altLang="en-US" sz="2400" dirty="0"/>
              <a:t> </a:t>
            </a:r>
            <a:r>
              <a:rPr lang="en-US" sz="2400" dirty="0">
                <a:hlinkClick r:id="rId2"/>
              </a:rPr>
              <a:t>https://github.com/orgs/goharbor/projects/1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11545-1B5E-674E-A52F-DC0390DB5F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801</Words>
  <Application>Microsoft Macintosh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Release V1.8 – Prepare script refactor</vt:lpstr>
      <vt:lpstr>PowerPoint Presentation</vt:lpstr>
      <vt:lpstr>Agenda</vt:lpstr>
      <vt:lpstr>V1.8 development updates</vt:lpstr>
      <vt:lpstr>Community Updates</vt:lpstr>
      <vt:lpstr>Upcoming community events – KubeCon EU</vt:lpstr>
      <vt:lpstr>Upcoming community events – KubeCon CH</vt:lpstr>
      <vt:lpstr>V1.9 plan</vt:lpstr>
      <vt:lpstr>Potential Plan Items of V1.9</vt:lpstr>
      <vt:lpstr>Topics?</vt:lpstr>
      <vt:lpstr>Harbor + Dragonfly</vt:lpstr>
      <vt:lpstr>Meeting minutes</vt:lpstr>
      <vt:lpstr>Maintainer Track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Zou</cp:lastModifiedBy>
  <cp:revision>190</cp:revision>
  <dcterms:created xsi:type="dcterms:W3CDTF">2019-01-23T10:02:33Z</dcterms:created>
  <dcterms:modified xsi:type="dcterms:W3CDTF">2019-05-08T09:43:27Z</dcterms:modified>
</cp:coreProperties>
</file>