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2" r:id="rId4"/>
    <p:sldId id="28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harbor/security/policy" TargetMode="External"/><Relationship Id="rId2" Type="http://schemas.openxmlformats.org/officeDocument/2006/relationships/hyperlink" Target="https://goharbor.io/blogs/harbor-1.9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helmsummit2019.sched.com/event/7f95f979d9e98da303c34a3aba00485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2019/09/25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v1.9</a:t>
            </a:r>
            <a:r>
              <a:rPr lang="zh-CN" altLang="en-US" sz="3200" dirty="0"/>
              <a:t> </a:t>
            </a:r>
            <a:r>
              <a:rPr lang="en-US" altLang="zh-CN" sz="3200" dirty="0" err="1"/>
              <a:t>GAed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Sep</a:t>
            </a:r>
            <a:r>
              <a:rPr lang="zh-CN" altLang="en-US" sz="3200" dirty="0"/>
              <a:t> </a:t>
            </a:r>
            <a:r>
              <a:rPr lang="en-US" altLang="zh-CN" sz="3200" dirty="0"/>
              <a:t>19</a:t>
            </a:r>
            <a:r>
              <a:rPr lang="en-US" altLang="zh-CN" sz="3200" baseline="30000" dirty="0"/>
              <a:t>th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lvl="1"/>
            <a:r>
              <a:rPr lang="en-US" sz="2800" dirty="0">
                <a:hlinkClick r:id="rId2"/>
              </a:rPr>
              <a:t>https://goharbor.io/blogs/harbor-1.9/</a:t>
            </a:r>
            <a:endParaRPr lang="en-US" altLang="zh-CN" sz="2800" dirty="0"/>
          </a:p>
          <a:p>
            <a:r>
              <a:rPr lang="en-US" altLang="zh-CN" sz="3200" dirty="0"/>
              <a:t>Harbor</a:t>
            </a:r>
            <a:r>
              <a:rPr lang="zh-CN" altLang="en-US" sz="3200" dirty="0"/>
              <a:t> </a:t>
            </a:r>
            <a:r>
              <a:rPr lang="en-US" altLang="zh-CN" sz="3200" dirty="0"/>
              <a:t>Security</a:t>
            </a:r>
            <a:r>
              <a:rPr lang="zh-CN" altLang="en-US" sz="3200" dirty="0"/>
              <a:t> </a:t>
            </a:r>
            <a:r>
              <a:rPr lang="en-US" altLang="zh-CN" sz="3200" dirty="0"/>
              <a:t>Process</a:t>
            </a:r>
            <a:r>
              <a:rPr lang="zh-CN" altLang="en-US" sz="3200" dirty="0"/>
              <a:t> </a:t>
            </a:r>
            <a:r>
              <a:rPr lang="en-US" altLang="zh-CN" sz="3200" dirty="0"/>
              <a:t>Sharing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Alex</a:t>
            </a:r>
            <a:r>
              <a:rPr lang="zh-CN" altLang="en-US" sz="3200" dirty="0"/>
              <a:t> </a:t>
            </a:r>
            <a:r>
              <a:rPr lang="en-US" altLang="zh-CN" sz="3200" dirty="0"/>
              <a:t>Xu</a:t>
            </a:r>
          </a:p>
          <a:p>
            <a:pPr lvl="1"/>
            <a:r>
              <a:rPr lang="en-US" altLang="zh-CN" sz="2800" dirty="0">
                <a:hlinkClick r:id="rId3"/>
              </a:rPr>
              <a:t>https://github.com/goharbor/harbor/security/policy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v1.10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</a:p>
          <a:p>
            <a:pPr lvl="1">
              <a:lnSpc>
                <a:spcPct val="114999"/>
              </a:lnSpc>
            </a:pPr>
            <a:r>
              <a:rPr lang="en-US" altLang="zh-CN" sz="2800" dirty="0"/>
              <a:t>Pluggable</a:t>
            </a:r>
            <a:r>
              <a:rPr lang="zh-CN" altLang="en-US" sz="2800" dirty="0"/>
              <a:t> </a:t>
            </a:r>
            <a:r>
              <a:rPr lang="en-US" altLang="zh-CN" sz="2800" dirty="0"/>
              <a:t>scanner</a:t>
            </a:r>
            <a:r>
              <a:rPr lang="zh-CN" altLang="en-US" sz="2800" dirty="0"/>
              <a:t> </a:t>
            </a:r>
            <a:r>
              <a:rPr lang="en-US" altLang="zh-CN" sz="2800" dirty="0"/>
              <a:t>demo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Daniel</a:t>
            </a:r>
            <a:r>
              <a:rPr lang="zh-CN" altLang="en-US" sz="2800" dirty="0"/>
              <a:t> </a:t>
            </a:r>
            <a:r>
              <a:rPr lang="en-US" altLang="zh-CN" sz="2800" dirty="0"/>
              <a:t>P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Steven</a:t>
            </a:r>
            <a:r>
              <a:rPr lang="zh-CN" altLang="en-US" sz="2800" dirty="0"/>
              <a:t> </a:t>
            </a:r>
            <a:r>
              <a:rPr lang="en-US" altLang="zh-CN" sz="2800" dirty="0"/>
              <a:t>Zou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>
              <a:lnSpc>
                <a:spcPct val="114999"/>
              </a:lnSpc>
            </a:pPr>
            <a:r>
              <a:rPr lang="zh-CN" altLang="en-US" sz="3200" dirty="0"/>
              <a:t>“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ChartMuseum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Harbor</a:t>
            </a:r>
            <a:r>
              <a:rPr lang="zh-CN" altLang="en-US" sz="3200" dirty="0"/>
              <a:t>”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Josh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Dolitsky</a:t>
            </a:r>
            <a:r>
              <a:rPr lang="zh-CN" altLang="en-US" sz="3200" dirty="0"/>
              <a:t> </a:t>
            </a:r>
            <a:r>
              <a:rPr lang="en-US" altLang="zh-CN" sz="2800" dirty="0">
                <a:hlinkClick r:id="rId4"/>
              </a:rPr>
              <a:t>https://helmsummit2019.sched.com/event/7f95f979d9e98da303c34a3aba004855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209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18</cp:revision>
  <dcterms:created xsi:type="dcterms:W3CDTF">2019-01-23T10:02:33Z</dcterms:created>
  <dcterms:modified xsi:type="dcterms:W3CDTF">2019-09-22T02:56:26Z</dcterms:modified>
</cp:coreProperties>
</file>