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goharbor/projects/1" TargetMode="External"/><Relationship Id="rId2" Type="http://schemas.openxmlformats.org/officeDocument/2006/relationships/hyperlink" Target="https://github.com/goharbor/harbor/issues?q=is%3Aissue+is%3Aopen+label%3Atarget%2F1.10.0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05:00-05:30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2019/11/06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</a:p>
          <a:p>
            <a:pPr lvl="1">
              <a:lnSpc>
                <a:spcPct val="114999"/>
              </a:lnSpc>
            </a:pPr>
            <a:r>
              <a:rPr lang="en-US" sz="2000" dirty="0"/>
              <a:t>v1.10 reached</a:t>
            </a:r>
            <a:r>
              <a:rPr lang="zh-CN" altLang="en-US" sz="2000" dirty="0"/>
              <a:t> </a:t>
            </a:r>
            <a:r>
              <a:rPr lang="en-US" altLang="zh-CN" sz="2000" dirty="0"/>
              <a:t>FC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Nov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, working on bug-fixing.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welcome to try the early build.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welcome to fixing bugs.  (about 50 bugs triaged for v1.10)</a:t>
            </a:r>
          </a:p>
          <a:p>
            <a:pPr lvl="2">
              <a:lnSpc>
                <a:spcPct val="114999"/>
              </a:lnSpc>
            </a:pPr>
            <a:r>
              <a:rPr lang="en-US" sz="1600" dirty="0">
                <a:hlinkClick r:id="rId2"/>
              </a:rPr>
              <a:t>https://github.com/goharbor/harbor/issues?q=is%3Aissue+is%3Aopen+label%3Atarget%2F1.10.0</a:t>
            </a:r>
            <a:r>
              <a:rPr lang="en-US" sz="1600" dirty="0"/>
              <a:t> </a:t>
            </a:r>
            <a:endParaRPr lang="en-US" altLang="zh-CN" sz="1600" dirty="0"/>
          </a:p>
          <a:p>
            <a:pPr>
              <a:lnSpc>
                <a:spcPct val="114999"/>
              </a:lnSpc>
            </a:pPr>
            <a:r>
              <a:rPr lang="en-US" altLang="zh-CN" sz="3600" dirty="0"/>
              <a:t>Release v1.11 planning is on-going, submit ideas:</a:t>
            </a:r>
          </a:p>
          <a:p>
            <a:pPr lvl="1">
              <a:lnSpc>
                <a:spcPct val="114999"/>
              </a:lnSpc>
            </a:pPr>
            <a:r>
              <a:rPr lang="en-US" sz="2000" dirty="0">
                <a:hlinkClick r:id="rId3"/>
              </a:rPr>
              <a:t>https://github.com/orgs/goharbor/projects/1</a:t>
            </a:r>
            <a:endParaRPr lang="en-US" altLang="zh-CN" sz="2000" dirty="0"/>
          </a:p>
          <a:p>
            <a:pPr>
              <a:lnSpc>
                <a:spcPct val="114999"/>
              </a:lnSpc>
            </a:pPr>
            <a:r>
              <a:rPr lang="en-US" altLang="zh-CN" sz="3600" dirty="0"/>
              <a:t>A story of supporting OCI registry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Sharing by Daniel Jiang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Refer to </a:t>
            </a:r>
            <a:r>
              <a:rPr lang="en-US" altLang="zh-CN" sz="2000" dirty="0" err="1"/>
              <a:t>oci</a:t>
            </a:r>
            <a:r>
              <a:rPr lang="en-US" altLang="zh-CN" sz="2000" dirty="0"/>
              <a:t>-registry-community-</a:t>
            </a:r>
            <a:r>
              <a:rPr lang="en-US" altLang="zh-CN" sz="2000" dirty="0" err="1"/>
              <a:t>mtg.pptx</a:t>
            </a:r>
            <a:r>
              <a:rPr lang="en-US" altLang="zh-CN" sz="2000" dirty="0"/>
              <a:t> uploaded.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239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24</cp:revision>
  <dcterms:created xsi:type="dcterms:W3CDTF">2019-01-23T10:02:33Z</dcterms:created>
  <dcterms:modified xsi:type="dcterms:W3CDTF">2019-11-05T13:52:01Z</dcterms:modified>
</cp:coreProperties>
</file>