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92" r:id="rId4"/>
    <p:sldId id="272" r:id="rId5"/>
    <p:sldId id="293" r:id="rId6"/>
    <p:sldId id="291" r:id="rId7"/>
    <p:sldId id="294" r:id="rId8"/>
    <p:sldId id="295" r:id="rId9"/>
    <p:sldId id="282" r:id="rId10"/>
    <p:sldId id="290" r:id="rId11"/>
    <p:sldId id="28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081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1CD21-AC5A-B14D-82D4-195482C50C0C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1B2C-CF79-3C40-AB78-88CD7A26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81B2C-CF79-3C40-AB78-88CD7A2638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36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oharbor/community/tree/master/conf-cal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Responses%20analysis%20of%20Harbor%20community%20survey%202019%20April.pdf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2019/04/10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852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7029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</a:t>
            </a:r>
            <a:r>
              <a:rPr lang="en-US" altLang="zh-CN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dev</a:t>
            </a:r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@googlegroups.com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 dirty="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11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refactor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44452"/>
            <a:ext cx="12192000" cy="725727"/>
          </a:xfrm>
        </p:spPr>
        <p:txBody>
          <a:bodyPr>
            <a:noAutofit/>
          </a:bodyPr>
          <a:lstStyle/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Steven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Zou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(</a:t>
            </a:r>
            <a:r>
              <a:rPr lang="en-US" altLang="zh-CN" sz="2000" b="1" i="1" dirty="0" err="1">
                <a:solidFill>
                  <a:srgbClr val="002060"/>
                </a:solidFill>
              </a:rPr>
              <a:t>github:steven-zou</a:t>
            </a:r>
            <a:r>
              <a:rPr lang="en-US" altLang="zh-CN" sz="2000" b="1" i="1" dirty="0">
                <a:solidFill>
                  <a:srgbClr val="002060"/>
                </a:solidFill>
              </a:rPr>
              <a:t>)</a:t>
            </a:r>
          </a:p>
          <a:p>
            <a:pPr marL="6350" indent="0" algn="ctr">
              <a:buNone/>
            </a:pPr>
            <a:r>
              <a:rPr lang="en-US" altLang="zh-CN" sz="2000" b="1" i="1" dirty="0">
                <a:solidFill>
                  <a:srgbClr val="002060"/>
                </a:solidFill>
              </a:rPr>
              <a:t>Harbor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core</a:t>
            </a:r>
            <a:r>
              <a:rPr lang="zh-CN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</a:rPr>
              <a:t>maintainer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picture containing dryer&#13;&#10;&#13;&#10;Description automatically generated">
            <a:extLst>
              <a:ext uri="{FF2B5EF4-FFF2-40B4-BE49-F238E27FC236}">
                <a16:creationId xmlns:a16="http://schemas.microsoft.com/office/drawing/2014/main" id="{A624405B-2CC8-8B43-BFF1-7F3A9509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842" y="1742843"/>
            <a:ext cx="3301609" cy="3301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0F31A-1E38-9746-B406-6C982B90C09A}"/>
              </a:ext>
            </a:extLst>
          </p:cNvPr>
          <p:cNvSpPr txBox="1"/>
          <p:nvPr/>
        </p:nvSpPr>
        <p:spPr>
          <a:xfrm>
            <a:off x="-114446" y="606535"/>
            <a:ext cx="12306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r>
              <a:rPr lang="en-US" altLang="zh-CN" sz="3200" dirty="0"/>
              <a:t>Release</a:t>
            </a:r>
            <a:r>
              <a:rPr lang="zh-CN" altLang="en-US" sz="3200" dirty="0"/>
              <a:t> </a:t>
            </a:r>
            <a:r>
              <a:rPr lang="en-US" altLang="zh-CN" sz="3200" dirty="0"/>
              <a:t>V1.8</a:t>
            </a:r>
            <a:r>
              <a:rPr lang="zh-CN" altLang="en-US" sz="3200" dirty="0"/>
              <a:t> </a:t>
            </a:r>
            <a:r>
              <a:rPr lang="en-US" altLang="zh-CN" sz="3200" dirty="0"/>
              <a:t>development</a:t>
            </a:r>
            <a:r>
              <a:rPr lang="zh-CN" altLang="en-US" sz="3200" dirty="0"/>
              <a:t> </a:t>
            </a:r>
            <a:r>
              <a:rPr lang="en-US" altLang="zh-CN" sz="3200" dirty="0"/>
              <a:t>updates</a:t>
            </a:r>
            <a:r>
              <a:rPr lang="zh-CN" altLang="en-US" sz="3200" dirty="0"/>
              <a:t> </a:t>
            </a:r>
            <a:r>
              <a:rPr lang="en-US" altLang="zh-CN" sz="3200" dirty="0"/>
              <a:t>(2</a:t>
            </a:r>
            <a:r>
              <a:rPr lang="zh-CN" altLang="en-US" sz="3200" dirty="0"/>
              <a:t> </a:t>
            </a:r>
            <a:r>
              <a:rPr lang="en-US" altLang="zh-CN" sz="3200" dirty="0"/>
              <a:t>minutes)</a:t>
            </a:r>
          </a:p>
          <a:p>
            <a:r>
              <a:rPr lang="en-US" altLang="zh-CN" sz="3200" dirty="0"/>
              <a:t>1</a:t>
            </a:r>
            <a:r>
              <a:rPr lang="en-US" altLang="zh-CN" sz="3200" baseline="30000" dirty="0"/>
              <a:t>st</a:t>
            </a:r>
            <a:r>
              <a:rPr lang="zh-CN" altLang="en-US" sz="3200" dirty="0"/>
              <a:t> </a:t>
            </a:r>
            <a:r>
              <a:rPr lang="en-US" altLang="zh-CN" sz="3200" dirty="0"/>
              <a:t>community</a:t>
            </a:r>
            <a:r>
              <a:rPr lang="zh-CN" altLang="en-US" sz="3200" dirty="0"/>
              <a:t> </a:t>
            </a:r>
            <a:r>
              <a:rPr lang="en-US" altLang="zh-CN" sz="3200" dirty="0"/>
              <a:t>survey</a:t>
            </a:r>
            <a:r>
              <a:rPr lang="zh-CN" altLang="en-US" sz="3200" dirty="0"/>
              <a:t> </a:t>
            </a:r>
            <a:r>
              <a:rPr lang="en-US" altLang="zh-CN" sz="3200" dirty="0"/>
              <a:t>analysis</a:t>
            </a:r>
            <a:r>
              <a:rPr lang="zh-CN" altLang="en-US" sz="3200" dirty="0"/>
              <a:t> </a:t>
            </a:r>
            <a:r>
              <a:rPr lang="en-US" altLang="zh-CN" sz="3200" dirty="0"/>
              <a:t>report</a:t>
            </a:r>
            <a:r>
              <a:rPr lang="zh-CN" altLang="en-US" sz="3200" dirty="0"/>
              <a:t> </a:t>
            </a:r>
            <a:r>
              <a:rPr lang="en-US" altLang="zh-CN" sz="3200" dirty="0"/>
              <a:t>sharing</a:t>
            </a:r>
            <a:r>
              <a:rPr lang="zh-CN" altLang="en-US" sz="3200" dirty="0"/>
              <a:t> </a:t>
            </a:r>
            <a:r>
              <a:rPr lang="en-US" altLang="zh-CN" sz="3200" dirty="0"/>
              <a:t>(5</a:t>
            </a:r>
            <a:r>
              <a:rPr lang="zh-CN" altLang="en-US" sz="3200" dirty="0"/>
              <a:t> </a:t>
            </a:r>
            <a:r>
              <a:rPr lang="en-US" altLang="zh-CN" sz="3200" dirty="0"/>
              <a:t>minutes)</a:t>
            </a:r>
          </a:p>
          <a:p>
            <a:r>
              <a:rPr lang="en-US" altLang="zh-CN" sz="3200" dirty="0"/>
              <a:t>Job</a:t>
            </a:r>
            <a:r>
              <a:rPr lang="zh-CN" altLang="en-US" sz="3200" dirty="0"/>
              <a:t> </a:t>
            </a:r>
            <a:r>
              <a:rPr lang="en-US" altLang="zh-CN" sz="3200" dirty="0"/>
              <a:t>service</a:t>
            </a:r>
            <a:r>
              <a:rPr lang="zh-CN" altLang="en-US" sz="3200" dirty="0"/>
              <a:t> </a:t>
            </a:r>
            <a:r>
              <a:rPr lang="en-US" altLang="zh-CN" sz="3200" dirty="0"/>
              <a:t>known</a:t>
            </a:r>
            <a:r>
              <a:rPr lang="zh-CN" altLang="en-US" sz="3200" dirty="0"/>
              <a:t> </a:t>
            </a:r>
            <a:r>
              <a:rPr lang="en-US" altLang="zh-CN" sz="3200" dirty="0"/>
              <a:t>issues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fix</a:t>
            </a:r>
            <a:r>
              <a:rPr lang="zh-CN" altLang="en-US" sz="3200" dirty="0"/>
              <a:t> </a:t>
            </a:r>
            <a:r>
              <a:rPr lang="en-US" altLang="zh-CN" sz="3200" dirty="0"/>
              <a:t>plan</a:t>
            </a:r>
            <a:r>
              <a:rPr lang="zh-CN" altLang="en-US" sz="3200" dirty="0"/>
              <a:t> </a:t>
            </a:r>
            <a:r>
              <a:rPr lang="en-US" altLang="zh-CN" sz="3200" dirty="0"/>
              <a:t>updates</a:t>
            </a:r>
            <a:r>
              <a:rPr lang="zh-CN" altLang="en-US" sz="3200" dirty="0"/>
              <a:t> </a:t>
            </a:r>
            <a:r>
              <a:rPr lang="en-US" altLang="zh-CN" sz="3200" dirty="0"/>
              <a:t>(5</a:t>
            </a:r>
            <a:r>
              <a:rPr lang="zh-CN" altLang="en-US" sz="3200" dirty="0"/>
              <a:t> </a:t>
            </a:r>
            <a:r>
              <a:rPr lang="en-US" altLang="zh-CN" sz="3200" dirty="0"/>
              <a:t>minutes)</a:t>
            </a:r>
          </a:p>
          <a:p>
            <a:r>
              <a:rPr lang="en-US" altLang="zh-CN" sz="3200" dirty="0"/>
              <a:t>Upcoming</a:t>
            </a:r>
            <a:r>
              <a:rPr lang="zh-CN" altLang="en-US" sz="3200" dirty="0"/>
              <a:t> </a:t>
            </a:r>
            <a:r>
              <a:rPr lang="en-US" altLang="zh-CN" sz="3200" dirty="0"/>
              <a:t>community</a:t>
            </a:r>
            <a:r>
              <a:rPr lang="zh-CN" altLang="en-US" sz="3200" dirty="0"/>
              <a:t> </a:t>
            </a:r>
            <a:r>
              <a:rPr lang="en-US" altLang="zh-CN" sz="3200" dirty="0"/>
              <a:t>events</a:t>
            </a:r>
          </a:p>
          <a:p>
            <a:r>
              <a:rPr lang="en-US" altLang="zh-CN" sz="3200" dirty="0"/>
              <a:t>V1.8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/>
              <a:t>features</a:t>
            </a:r>
            <a:r>
              <a:rPr lang="zh-CN" altLang="en-US" sz="3200" dirty="0"/>
              <a:t> </a:t>
            </a:r>
            <a:r>
              <a:rPr lang="en-US" altLang="zh-CN" sz="3200" dirty="0"/>
              <a:t>preview</a:t>
            </a:r>
            <a:r>
              <a:rPr lang="zh-CN" altLang="en-US" sz="3200" dirty="0"/>
              <a:t> </a:t>
            </a:r>
            <a:r>
              <a:rPr lang="en-US" altLang="zh-CN" sz="3200" dirty="0"/>
              <a:t>(demos)</a:t>
            </a:r>
          </a:p>
          <a:p>
            <a:pPr lvl="1"/>
            <a:r>
              <a:rPr lang="en-US" altLang="zh-CN" sz="2800" dirty="0"/>
              <a:t>Prepare</a:t>
            </a:r>
            <a:r>
              <a:rPr lang="zh-CN" altLang="en-US" sz="2800" dirty="0"/>
              <a:t> </a:t>
            </a:r>
            <a:r>
              <a:rPr lang="en-US" altLang="zh-CN" sz="2800" dirty="0"/>
              <a:t>flow</a:t>
            </a:r>
            <a:r>
              <a:rPr lang="zh-CN" altLang="en-US" sz="2800" dirty="0"/>
              <a:t> </a:t>
            </a:r>
            <a:r>
              <a:rPr lang="en-US" altLang="zh-CN" sz="2800" dirty="0"/>
              <a:t>refactor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DQ</a:t>
            </a:r>
            <a:r>
              <a:rPr lang="zh-CN" altLang="en-US" sz="2800" dirty="0"/>
              <a:t> </a:t>
            </a:r>
            <a:r>
              <a:rPr lang="en-US" altLang="zh-CN" sz="2800" dirty="0"/>
              <a:t>(10</a:t>
            </a:r>
            <a:r>
              <a:rPr lang="zh-CN" altLang="en-US" sz="2800" dirty="0"/>
              <a:t> </a:t>
            </a:r>
            <a:r>
              <a:rPr lang="en-US" altLang="zh-CN" sz="2800" dirty="0"/>
              <a:t>mins)</a:t>
            </a:r>
          </a:p>
          <a:p>
            <a:pPr lvl="1"/>
            <a:r>
              <a:rPr lang="en-US" altLang="zh-CN" sz="2800" dirty="0"/>
              <a:t>OIDC</a:t>
            </a:r>
            <a:r>
              <a:rPr lang="zh-CN" altLang="en-US" sz="2800" dirty="0"/>
              <a:t> </a:t>
            </a:r>
            <a:r>
              <a:rPr lang="en-US" altLang="zh-CN" sz="2800" dirty="0"/>
              <a:t>supporting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Daniel</a:t>
            </a:r>
            <a:r>
              <a:rPr lang="zh-CN" altLang="en-US" sz="2800" dirty="0"/>
              <a:t> </a:t>
            </a:r>
            <a:r>
              <a:rPr lang="en-US" altLang="zh-CN" sz="2800" dirty="0"/>
              <a:t>(5</a:t>
            </a:r>
            <a:r>
              <a:rPr lang="zh-CN" altLang="en-US" sz="2800" dirty="0"/>
              <a:t> </a:t>
            </a:r>
            <a:r>
              <a:rPr lang="en-US" altLang="zh-CN" sz="2800" dirty="0"/>
              <a:t>mins)</a:t>
            </a:r>
          </a:p>
          <a:p>
            <a:r>
              <a:rPr lang="en-US" altLang="zh-CN" sz="3200" dirty="0"/>
              <a:t>Any</a:t>
            </a:r>
            <a:r>
              <a:rPr lang="zh-CN" altLang="en-US" sz="3200" dirty="0"/>
              <a:t> </a:t>
            </a:r>
            <a:r>
              <a:rPr lang="en-US" altLang="zh-CN" sz="3200" dirty="0"/>
              <a:t>other</a:t>
            </a:r>
            <a:r>
              <a:rPr lang="zh-CN" altLang="en-US" sz="3200" dirty="0"/>
              <a:t> </a:t>
            </a:r>
            <a:r>
              <a:rPr lang="en-US" altLang="zh-CN" sz="3200" dirty="0"/>
              <a:t>community/project</a:t>
            </a:r>
            <a:r>
              <a:rPr lang="zh-CN" altLang="en-US" sz="3200" dirty="0"/>
              <a:t> </a:t>
            </a:r>
            <a:r>
              <a:rPr lang="en-US" altLang="zh-CN" sz="3200" dirty="0"/>
              <a:t>topics</a:t>
            </a:r>
            <a:r>
              <a:rPr lang="zh-CN" altLang="en-US" sz="3200" dirty="0"/>
              <a:t> </a:t>
            </a:r>
            <a:r>
              <a:rPr lang="en-US" altLang="zh-CN" sz="3200" dirty="0"/>
              <a:t>discussions</a:t>
            </a:r>
            <a:r>
              <a:rPr lang="zh-CN" altLang="en-US" sz="3200" dirty="0"/>
              <a:t> </a:t>
            </a:r>
            <a:r>
              <a:rPr lang="en-US" altLang="zh-CN" sz="3200" dirty="0"/>
              <a:t>(3</a:t>
            </a:r>
            <a:r>
              <a:rPr lang="zh-CN" altLang="en-US" sz="3200" dirty="0"/>
              <a:t> </a:t>
            </a:r>
            <a:r>
              <a:rPr lang="en-US" altLang="zh-CN" sz="3200" dirty="0"/>
              <a:t>minutes)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3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3657-1B30-E24B-9DAB-7A0EBBAC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459E-1133-F848-BB81-AB341468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5" y="1381300"/>
            <a:ext cx="11684700" cy="4555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30A8-A3BF-B44A-A9AB-531158066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5F3390-3886-0444-971C-DA69D2FA5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06871"/>
              </p:ext>
            </p:extLst>
          </p:nvPr>
        </p:nvGraphicFramePr>
        <p:xfrm>
          <a:off x="263195" y="1460425"/>
          <a:ext cx="11684700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52055">
                  <a:extLst>
                    <a:ext uri="{9D8B030D-6E8A-4147-A177-3AD203B41FA5}">
                      <a16:colId xmlns:a16="http://schemas.microsoft.com/office/drawing/2014/main" val="2867610352"/>
                    </a:ext>
                  </a:extLst>
                </a:gridCol>
                <a:gridCol w="4232645">
                  <a:extLst>
                    <a:ext uri="{9D8B030D-6E8A-4147-A177-3AD203B41FA5}">
                      <a16:colId xmlns:a16="http://schemas.microsoft.com/office/drawing/2014/main" val="116750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4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Robot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account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DONE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&amp;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VERIFYING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2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Health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Check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API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84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New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Master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role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2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Build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swagger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UI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into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portal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7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CRON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like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schedule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task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support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Refactor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config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management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and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remove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admin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6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Rework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prepare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script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DONE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&amp;</a:t>
                      </a:r>
                      <a:r>
                        <a:rPr kumimoji="0" lang="zh-CN" alt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 </a:t>
                      </a:r>
                      <a:r>
                        <a:rPr kumimoji="0" lang="en-US" altLang="zh-CN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宋体" panose="02010600030101010101" pitchFamily="2" charset="-122"/>
                          <a:cs typeface="+mn-cs"/>
                          <a:sym typeface="Arial"/>
                        </a:rPr>
                        <a:t>VERIFYING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6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OIDC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supporting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CLOSE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TO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END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87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Replication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CLOSE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TO</a:t>
                      </a:r>
                      <a:r>
                        <a:rPr lang="zh-CN" alt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END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795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48573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FC: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April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GA:</a:t>
                      </a:r>
                      <a:r>
                        <a:rPr lang="zh-CN" alt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endPara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1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9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1961-6023-284E-93BA-E7ACD41F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1st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43C1A-7BFF-5F4D-92AE-A3ED42FAF7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1" name="Graphic 10" descr="Bar graph with upward trend">
            <a:hlinkClick r:id="rId2"/>
            <a:extLst>
              <a:ext uri="{FF2B5EF4-FFF2-40B4-BE49-F238E27FC236}">
                <a16:creationId xmlns:a16="http://schemas.microsoft.com/office/drawing/2014/main" id="{C7338481-1878-584C-8E28-57E27F6E6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0074" y="2203132"/>
            <a:ext cx="2996565" cy="29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0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A60C-6AD0-2E41-9D6D-E6056FA8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8312F-759A-F144-813C-C738297E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234440"/>
            <a:ext cx="11684700" cy="4781185"/>
          </a:xfrm>
        </p:spPr>
        <p:txBody>
          <a:bodyPr/>
          <a:lstStyle/>
          <a:p>
            <a:r>
              <a:rPr lang="en-US" altLang="zh-CN" sz="2000" dirty="0"/>
              <a:t>Job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feezed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specified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(most</a:t>
            </a:r>
            <a:r>
              <a:rPr lang="zh-CN" altLang="en-US" sz="2000" dirty="0"/>
              <a:t> </a:t>
            </a:r>
            <a:r>
              <a:rPr lang="en-US" altLang="zh-CN" sz="2000" dirty="0"/>
              <a:t>times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‘pending’)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changed</a:t>
            </a:r>
            <a:r>
              <a:rPr lang="zh-CN" altLang="en-US" sz="2000" dirty="0"/>
              <a:t> </a:t>
            </a:r>
            <a:r>
              <a:rPr lang="en-US" altLang="zh-CN" sz="2000" dirty="0"/>
              <a:t>anymore</a:t>
            </a:r>
            <a:r>
              <a:rPr lang="zh-CN" altLang="en-US" sz="2000" dirty="0"/>
              <a:t> </a:t>
            </a:r>
            <a:r>
              <a:rPr lang="en-US" altLang="zh-CN" sz="2000" dirty="0"/>
              <a:t>(status</a:t>
            </a:r>
            <a:r>
              <a:rPr lang="zh-CN" altLang="en-US" sz="2000" dirty="0"/>
              <a:t> </a:t>
            </a:r>
            <a:r>
              <a:rPr lang="en-US" altLang="zh-CN" sz="2000" dirty="0"/>
              <a:t>out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sync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job</a:t>
            </a:r>
            <a:r>
              <a:rPr lang="zh-CN" altLang="en-US" sz="2000" dirty="0"/>
              <a:t> </a:t>
            </a:r>
            <a:r>
              <a:rPr lang="en-US" altLang="zh-CN" sz="2000" dirty="0"/>
              <a:t>svc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core)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(#6415,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#7039,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#7064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1800" dirty="0"/>
              <a:t>enhance</a:t>
            </a:r>
            <a:r>
              <a:rPr lang="zh-CN" altLang="en-US" sz="1800" dirty="0"/>
              <a:t> </a:t>
            </a:r>
            <a:r>
              <a:rPr lang="en-US" altLang="zh-CN" sz="1800" dirty="0"/>
              <a:t>status</a:t>
            </a:r>
            <a:r>
              <a:rPr lang="zh-CN" altLang="en-US" sz="1800" dirty="0"/>
              <a:t> </a:t>
            </a:r>
            <a:r>
              <a:rPr lang="en-US" altLang="zh-CN" sz="1800" dirty="0"/>
              <a:t>webhook</a:t>
            </a:r>
          </a:p>
          <a:p>
            <a:pPr lvl="1"/>
            <a:r>
              <a:rPr lang="en-US" altLang="zh-CN" sz="1800" dirty="0"/>
              <a:t>enhance/simplify</a:t>
            </a:r>
            <a:r>
              <a:rPr lang="zh-CN" altLang="en-US" sz="1800" dirty="0"/>
              <a:t> </a:t>
            </a:r>
            <a:r>
              <a:rPr lang="en-US" altLang="zh-CN" sz="1800" dirty="0"/>
              <a:t>job</a:t>
            </a:r>
            <a:r>
              <a:rPr lang="zh-CN" altLang="en-US" sz="1800" dirty="0"/>
              <a:t> </a:t>
            </a:r>
            <a:r>
              <a:rPr lang="en-US" altLang="zh-CN" sz="1800" dirty="0"/>
              <a:t>stats</a:t>
            </a:r>
            <a:r>
              <a:rPr lang="zh-CN" altLang="en-US" sz="1800" dirty="0"/>
              <a:t> </a:t>
            </a:r>
            <a:r>
              <a:rPr lang="en-US" altLang="zh-CN" sz="1800" dirty="0"/>
              <a:t>persistence</a:t>
            </a:r>
            <a:r>
              <a:rPr lang="zh-CN" altLang="en-US" sz="1800" dirty="0"/>
              <a:t> </a:t>
            </a:r>
            <a:r>
              <a:rPr lang="en-US" altLang="zh-CN" sz="1800" dirty="0"/>
              <a:t>flow</a:t>
            </a:r>
          </a:p>
          <a:p>
            <a:r>
              <a:rPr lang="en-US" altLang="zh-CN" sz="2000" dirty="0"/>
              <a:t>Failed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stop/cancel</a:t>
            </a:r>
            <a:r>
              <a:rPr lang="zh-CN" altLang="en-US" sz="2000" dirty="0"/>
              <a:t> </a:t>
            </a:r>
            <a:r>
              <a:rPr lang="en-US" altLang="zh-CN" sz="2000" dirty="0"/>
              <a:t>jobs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(#7296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1800" dirty="0"/>
              <a:t>remove</a:t>
            </a:r>
            <a:r>
              <a:rPr lang="zh-CN" altLang="en-US" sz="1800" dirty="0"/>
              <a:t> </a:t>
            </a:r>
            <a:r>
              <a:rPr lang="en-US" altLang="zh-CN" sz="1800" dirty="0"/>
              <a:t>command</a:t>
            </a:r>
            <a:r>
              <a:rPr lang="zh-CN" altLang="en-US" sz="1800" dirty="0"/>
              <a:t> </a:t>
            </a:r>
            <a:r>
              <a:rPr lang="en-US" altLang="zh-CN" sz="1800" dirty="0"/>
              <a:t>synchronizing</a:t>
            </a:r>
            <a:r>
              <a:rPr lang="zh-CN" altLang="en-US" sz="1800" dirty="0"/>
              <a:t> </a:t>
            </a:r>
            <a:r>
              <a:rPr lang="en-US" altLang="zh-CN" sz="1800" dirty="0"/>
              <a:t>channel</a:t>
            </a:r>
            <a:r>
              <a:rPr lang="zh-CN" altLang="en-US" sz="1800" dirty="0"/>
              <a:t> </a:t>
            </a:r>
            <a:r>
              <a:rPr lang="en-US" altLang="zh-CN" sz="1800" dirty="0"/>
              <a:t>across</a:t>
            </a:r>
            <a:r>
              <a:rPr lang="zh-CN" altLang="en-US" sz="1800" dirty="0"/>
              <a:t> </a:t>
            </a:r>
            <a:r>
              <a:rPr lang="en-US" altLang="zh-CN" sz="1800" dirty="0"/>
              <a:t>multiple</a:t>
            </a:r>
            <a:r>
              <a:rPr lang="zh-CN" altLang="en-US" sz="1800" dirty="0"/>
              <a:t> </a:t>
            </a:r>
            <a:r>
              <a:rPr lang="en-US" altLang="zh-CN" sz="1800" dirty="0"/>
              <a:t>instances</a:t>
            </a:r>
          </a:p>
          <a:p>
            <a:pPr lvl="1"/>
            <a:r>
              <a:rPr lang="en-US" altLang="zh-CN" sz="1800" dirty="0"/>
              <a:t>enhance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conditions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locating</a:t>
            </a:r>
            <a:r>
              <a:rPr lang="zh-CN" altLang="en-US" sz="1800" dirty="0"/>
              <a:t> </a:t>
            </a:r>
            <a:r>
              <a:rPr lang="en-US" altLang="zh-CN" sz="1800" dirty="0"/>
              <a:t>jobs</a:t>
            </a:r>
            <a:r>
              <a:rPr lang="zh-CN" altLang="en-US" sz="1800" dirty="0"/>
              <a:t> </a:t>
            </a:r>
            <a:r>
              <a:rPr lang="en-US" altLang="zh-CN" sz="1800" dirty="0"/>
              <a:t>which</a:t>
            </a:r>
            <a:r>
              <a:rPr lang="zh-CN" altLang="en-US" sz="1800" dirty="0"/>
              <a:t> </a:t>
            </a:r>
            <a:r>
              <a:rPr lang="en-US" altLang="zh-CN" sz="1800" dirty="0"/>
              <a:t>can</a:t>
            </a:r>
            <a:r>
              <a:rPr lang="zh-CN" altLang="en-US" sz="1800" dirty="0"/>
              <a:t> </a:t>
            </a:r>
            <a:r>
              <a:rPr lang="en-US" altLang="zh-CN" sz="1800" dirty="0"/>
              <a:t>be</a:t>
            </a:r>
            <a:r>
              <a:rPr lang="zh-CN" altLang="en-US" sz="1800" dirty="0"/>
              <a:t> </a:t>
            </a:r>
            <a:r>
              <a:rPr lang="en-US" altLang="zh-CN" sz="1800" dirty="0"/>
              <a:t>stopped/cancelled</a:t>
            </a:r>
          </a:p>
          <a:p>
            <a:r>
              <a:rPr lang="en-US" altLang="zh-CN" sz="2000" dirty="0"/>
              <a:t>Time</a:t>
            </a:r>
            <a:r>
              <a:rPr lang="zh-CN" altLang="en-US" sz="2000" dirty="0"/>
              <a:t> </a:t>
            </a:r>
            <a:r>
              <a:rPr lang="en-US" altLang="zh-CN" sz="2000" dirty="0"/>
              <a:t>interval</a:t>
            </a:r>
            <a:r>
              <a:rPr lang="zh-CN" altLang="en-US" sz="2000" dirty="0"/>
              <a:t> </a:t>
            </a:r>
            <a:r>
              <a:rPr lang="en-US" sz="2000" dirty="0"/>
              <a:t>precision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periodical</a:t>
            </a:r>
            <a:r>
              <a:rPr lang="zh-CN" altLang="en-US" sz="2000" dirty="0"/>
              <a:t> </a:t>
            </a:r>
            <a:r>
              <a:rPr lang="en-US" altLang="zh-CN" sz="2000" dirty="0"/>
              <a:t>jobs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(#7237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1800" dirty="0"/>
              <a:t>remove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periodical</a:t>
            </a:r>
            <a:r>
              <a:rPr lang="zh-CN" altLang="en-US" sz="1800" dirty="0"/>
              <a:t> </a:t>
            </a:r>
            <a:r>
              <a:rPr lang="en-US" altLang="zh-CN" sz="1800" dirty="0"/>
              <a:t>job</a:t>
            </a:r>
            <a:r>
              <a:rPr lang="zh-CN" altLang="en-US" sz="1800" dirty="0"/>
              <a:t> </a:t>
            </a:r>
            <a:r>
              <a:rPr lang="en-US" altLang="zh-CN" sz="1800" dirty="0"/>
              <a:t>template</a:t>
            </a:r>
            <a:r>
              <a:rPr lang="zh-CN" altLang="en-US" sz="1800" dirty="0"/>
              <a:t> </a:t>
            </a:r>
            <a:r>
              <a:rPr lang="en-US" altLang="zh-CN" sz="1800" dirty="0"/>
              <a:t>synchronizing</a:t>
            </a:r>
            <a:r>
              <a:rPr lang="zh-CN" altLang="en-US" sz="1800" dirty="0"/>
              <a:t> </a:t>
            </a:r>
            <a:r>
              <a:rPr lang="en-US" altLang="zh-CN" sz="1800" dirty="0"/>
              <a:t>channel</a:t>
            </a:r>
            <a:r>
              <a:rPr lang="zh-CN" altLang="en-US" sz="1800" dirty="0"/>
              <a:t> </a:t>
            </a:r>
            <a:r>
              <a:rPr lang="en-US" altLang="zh-CN" sz="1800" dirty="0"/>
              <a:t>and</a:t>
            </a:r>
            <a:r>
              <a:rPr lang="zh-CN" altLang="en-US" sz="1800" dirty="0"/>
              <a:t> </a:t>
            </a:r>
            <a:r>
              <a:rPr lang="en-US" altLang="zh-CN" sz="1800" dirty="0"/>
              <a:t>in-memory</a:t>
            </a:r>
            <a:r>
              <a:rPr lang="zh-CN" altLang="en-US" sz="1800" dirty="0"/>
              <a:t> </a:t>
            </a:r>
            <a:r>
              <a:rPr lang="en-US" altLang="zh-CN" sz="1800" dirty="0"/>
              <a:t>list</a:t>
            </a:r>
            <a:r>
              <a:rPr lang="zh-CN" altLang="en-US" sz="1800" dirty="0"/>
              <a:t> </a:t>
            </a:r>
            <a:r>
              <a:rPr lang="en-US" altLang="zh-CN" sz="1800" dirty="0"/>
              <a:t>(directly</a:t>
            </a:r>
            <a:r>
              <a:rPr lang="zh-CN" altLang="en-US" sz="1800" dirty="0"/>
              <a:t> </a:t>
            </a:r>
            <a:r>
              <a:rPr lang="en-US" altLang="zh-CN" sz="1800" dirty="0"/>
              <a:t>rely</a:t>
            </a:r>
            <a:r>
              <a:rPr lang="zh-CN" altLang="en-US" sz="1800" dirty="0"/>
              <a:t> </a:t>
            </a:r>
            <a:r>
              <a:rPr lang="en-US" altLang="zh-CN" sz="1800" dirty="0"/>
              <a:t>on</a:t>
            </a:r>
            <a:r>
              <a:rPr lang="zh-CN" altLang="en-US" sz="1800" dirty="0"/>
              <a:t> </a:t>
            </a:r>
            <a:r>
              <a:rPr lang="en-US" altLang="zh-CN" sz="1800" dirty="0"/>
              <a:t>REDIS</a:t>
            </a:r>
            <a:r>
              <a:rPr lang="zh-CN" altLang="en-US" sz="1800" dirty="0"/>
              <a:t> </a:t>
            </a:r>
            <a:r>
              <a:rPr lang="en-US" altLang="zh-CN" sz="1800" dirty="0"/>
              <a:t>data)</a:t>
            </a:r>
          </a:p>
          <a:p>
            <a:pPr lvl="1"/>
            <a:r>
              <a:rPr lang="en-US" altLang="zh-CN" sz="1800" dirty="0"/>
              <a:t>schedule</a:t>
            </a:r>
            <a:r>
              <a:rPr lang="zh-CN" altLang="en-US" sz="1800" dirty="0"/>
              <a:t> </a:t>
            </a:r>
            <a:r>
              <a:rPr lang="en-US" altLang="zh-CN" sz="1800" dirty="0"/>
              <a:t>periodical</a:t>
            </a:r>
            <a:r>
              <a:rPr lang="zh-CN" altLang="en-US" sz="1800" dirty="0"/>
              <a:t> </a:t>
            </a:r>
            <a:r>
              <a:rPr lang="en-US" altLang="zh-CN" sz="1800" dirty="0"/>
              <a:t>job</a:t>
            </a:r>
            <a:r>
              <a:rPr lang="zh-CN" altLang="en-US" sz="1800" dirty="0"/>
              <a:t> </a:t>
            </a:r>
            <a:r>
              <a:rPr lang="en-US" altLang="zh-CN" sz="1800" dirty="0"/>
              <a:t>instances</a:t>
            </a:r>
            <a:r>
              <a:rPr lang="zh-CN" altLang="en-US" sz="1800" dirty="0"/>
              <a:t> </a:t>
            </a:r>
            <a:r>
              <a:rPr lang="en-US" altLang="zh-CN" sz="1800" dirty="0"/>
              <a:t>when</a:t>
            </a:r>
            <a:r>
              <a:rPr lang="zh-CN" altLang="en-US" sz="1800" dirty="0"/>
              <a:t> </a:t>
            </a:r>
            <a:r>
              <a:rPr lang="en-US" altLang="zh-CN" sz="1800" dirty="0"/>
              <a:t>creating</a:t>
            </a:r>
            <a:r>
              <a:rPr lang="zh-CN" altLang="en-US" sz="1800" dirty="0"/>
              <a:t> </a:t>
            </a:r>
            <a:r>
              <a:rPr lang="en-US" altLang="zh-CN" sz="1800" dirty="0"/>
              <a:t>periodical</a:t>
            </a:r>
            <a:r>
              <a:rPr lang="zh-CN" altLang="en-US" sz="1800" dirty="0"/>
              <a:t> </a:t>
            </a:r>
            <a:r>
              <a:rPr lang="en-US" altLang="zh-CN" sz="1800" dirty="0"/>
              <a:t>job</a:t>
            </a:r>
            <a:r>
              <a:rPr lang="zh-CN" altLang="en-US" sz="1800" dirty="0"/>
              <a:t> </a:t>
            </a:r>
            <a:r>
              <a:rPr lang="en-US" altLang="zh-CN" sz="1800" dirty="0"/>
              <a:t>if</a:t>
            </a:r>
            <a:r>
              <a:rPr lang="zh-CN" altLang="en-US" sz="1800" dirty="0"/>
              <a:t> </a:t>
            </a:r>
            <a:r>
              <a:rPr lang="en-US" altLang="zh-CN" sz="1800" dirty="0"/>
              <a:t>it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already</a:t>
            </a:r>
            <a:r>
              <a:rPr lang="zh-CN" altLang="en-US" sz="1800" dirty="0"/>
              <a:t> </a:t>
            </a:r>
            <a:r>
              <a:rPr lang="en-US" altLang="zh-CN" sz="1800" dirty="0"/>
              <a:t>match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schedule</a:t>
            </a:r>
            <a:r>
              <a:rPr lang="zh-CN" altLang="en-US" sz="1800" dirty="0"/>
              <a:t> </a:t>
            </a:r>
            <a:r>
              <a:rPr lang="en-US" altLang="zh-CN" sz="1800" dirty="0"/>
              <a:t>judgment</a:t>
            </a:r>
            <a:endParaRPr lang="en-US" sz="2800" dirty="0"/>
          </a:p>
          <a:p>
            <a:pPr marL="6350" indent="0">
              <a:buNone/>
            </a:pPr>
            <a:r>
              <a:rPr lang="en-US" altLang="zh-CN" u="sng" dirty="0">
                <a:solidFill>
                  <a:srgbClr val="00B050"/>
                </a:solidFill>
              </a:rPr>
              <a:t>Fixing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works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are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already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started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and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all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the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fixes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will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be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delivered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into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V1.8</a:t>
            </a:r>
            <a:r>
              <a:rPr lang="zh-CN" altLang="en-US" u="sng" dirty="0">
                <a:solidFill>
                  <a:srgbClr val="00B050"/>
                </a:solidFill>
              </a:rPr>
              <a:t> </a:t>
            </a:r>
            <a:r>
              <a:rPr lang="en-US" altLang="zh-CN" u="sng" dirty="0">
                <a:solidFill>
                  <a:srgbClr val="00B050"/>
                </a:solidFill>
              </a:rPr>
              <a:t>(/1.7.x)</a:t>
            </a:r>
            <a:endParaRPr lang="en-US" u="sng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ED39F-A27C-E74A-A6F5-E9D97D5A9B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3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74BB-63DE-B149-A1F4-A37DE181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Upcoming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8657-726F-CF46-8352-44087BB1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196" y="1303020"/>
            <a:ext cx="11928804" cy="440358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Open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source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Hackathon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@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 err="1">
                <a:solidFill>
                  <a:srgbClr val="00B050"/>
                </a:solidFill>
              </a:rPr>
              <a:t>ShenZhen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April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18</a:t>
            </a:r>
            <a:r>
              <a:rPr lang="en-US" altLang="zh-CN" sz="3200" b="1" baseline="30000" dirty="0">
                <a:solidFill>
                  <a:srgbClr val="00B050"/>
                </a:solidFill>
              </a:rPr>
              <a:t>th</a:t>
            </a:r>
            <a:r>
              <a:rPr lang="zh-CN" altLang="en-US" sz="3200" b="1" baseline="30000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-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April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20</a:t>
            </a:r>
            <a:r>
              <a:rPr lang="en-US" altLang="zh-CN" sz="3200" b="1" baseline="30000" dirty="0">
                <a:solidFill>
                  <a:srgbClr val="00B050"/>
                </a:solidFill>
              </a:rPr>
              <a:t>th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endParaRPr lang="en-US" altLang="zh-CN" sz="3200" b="1" dirty="0">
              <a:solidFill>
                <a:srgbClr val="00B050"/>
              </a:solidFill>
            </a:endParaRPr>
          </a:p>
          <a:p>
            <a:pPr lvl="1"/>
            <a:r>
              <a:rPr lang="en-US" altLang="zh-CN" sz="2800" dirty="0">
                <a:solidFill>
                  <a:schemeClr val="tx1"/>
                </a:solidFill>
              </a:rPr>
              <a:t>Welcome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to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join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if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you’re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near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the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location</a:t>
            </a:r>
          </a:p>
          <a:p>
            <a:r>
              <a:rPr lang="en-US" altLang="zh-CN" sz="3200" dirty="0" err="1"/>
              <a:t>KubeCon</a:t>
            </a:r>
            <a:r>
              <a:rPr lang="zh-CN" altLang="en-US" sz="3200" dirty="0"/>
              <a:t> </a:t>
            </a:r>
            <a:r>
              <a:rPr lang="en-US" altLang="zh-CN" sz="3200" dirty="0"/>
              <a:t>EU</a:t>
            </a:r>
            <a:r>
              <a:rPr lang="zh-CN" altLang="en-US" sz="3200" dirty="0"/>
              <a:t> </a:t>
            </a:r>
            <a:r>
              <a:rPr lang="en-US" altLang="zh-CN" sz="3200" dirty="0"/>
              <a:t>@</a:t>
            </a:r>
            <a:r>
              <a:rPr lang="zh-CN" altLang="en-US" sz="3200" dirty="0"/>
              <a:t> </a:t>
            </a:r>
            <a:r>
              <a:rPr lang="en-US" altLang="zh-CN" sz="3200" dirty="0"/>
              <a:t>Barcelona</a:t>
            </a:r>
            <a:r>
              <a:rPr lang="zh-CN" altLang="en-US" sz="3200" dirty="0"/>
              <a:t> </a:t>
            </a:r>
            <a:r>
              <a:rPr lang="en-US" altLang="zh-CN" sz="3200" b="1" dirty="0"/>
              <a:t>May20th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–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May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23th</a:t>
            </a:r>
          </a:p>
          <a:p>
            <a:pPr lvl="1"/>
            <a:r>
              <a:rPr lang="en-US" altLang="zh-CN" sz="2800" dirty="0"/>
              <a:t>Harbor</a:t>
            </a:r>
            <a:r>
              <a:rPr lang="zh-CN" altLang="en-US" sz="2800" dirty="0"/>
              <a:t> </a:t>
            </a:r>
            <a:r>
              <a:rPr lang="en-US" altLang="zh-CN" sz="2800" dirty="0"/>
              <a:t>Meetup:</a:t>
            </a:r>
            <a:r>
              <a:rPr lang="zh-CN" altLang="en-US" sz="2800" dirty="0"/>
              <a:t> </a:t>
            </a:r>
            <a:r>
              <a:rPr lang="en-US" altLang="zh-CN" sz="2800" dirty="0"/>
              <a:t>Food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drinks</a:t>
            </a:r>
            <a:r>
              <a:rPr lang="zh-CN" altLang="en-US" sz="2800" dirty="0"/>
              <a:t> </a:t>
            </a:r>
            <a:r>
              <a:rPr lang="en-US" altLang="zh-CN" sz="2800" dirty="0"/>
              <a:t>provided</a:t>
            </a:r>
          </a:p>
          <a:p>
            <a:pPr lvl="1"/>
            <a:r>
              <a:rPr lang="en-US" altLang="zh-CN" sz="2800" dirty="0"/>
              <a:t>Welcome</a:t>
            </a:r>
            <a:r>
              <a:rPr lang="zh-CN" altLang="en-US" sz="2800" dirty="0"/>
              <a:t> </a:t>
            </a:r>
            <a:r>
              <a:rPr lang="en-US" altLang="zh-CN" sz="2800" dirty="0"/>
              <a:t>topics</a:t>
            </a:r>
            <a:r>
              <a:rPr lang="zh-CN" altLang="en-US" sz="2800" dirty="0"/>
              <a:t> </a:t>
            </a:r>
            <a:r>
              <a:rPr lang="en-US" altLang="zh-CN" sz="2800" dirty="0"/>
              <a:t>sharing</a:t>
            </a:r>
          </a:p>
          <a:p>
            <a:r>
              <a:rPr lang="en-US" altLang="zh-CN" sz="3200" dirty="0" err="1"/>
              <a:t>KubeCon</a:t>
            </a:r>
            <a:r>
              <a:rPr lang="zh-CN" altLang="en-US" sz="3200" dirty="0"/>
              <a:t> </a:t>
            </a:r>
            <a:r>
              <a:rPr lang="en-US" altLang="zh-CN" sz="3200" dirty="0"/>
              <a:t>CHN</a:t>
            </a:r>
            <a:r>
              <a:rPr lang="zh-CN" altLang="en-US" sz="3200" dirty="0"/>
              <a:t> </a:t>
            </a:r>
            <a:r>
              <a:rPr lang="en-US" altLang="zh-CN" sz="3200" dirty="0"/>
              <a:t>@</a:t>
            </a:r>
            <a:r>
              <a:rPr lang="zh-CN" altLang="en-US" sz="3200" dirty="0"/>
              <a:t> </a:t>
            </a:r>
            <a:r>
              <a:rPr lang="en-US" altLang="zh-CN" sz="3200" dirty="0"/>
              <a:t>Shanghai</a:t>
            </a:r>
            <a:r>
              <a:rPr lang="zh-CN" altLang="en-US" sz="3200" dirty="0"/>
              <a:t> </a:t>
            </a:r>
            <a:r>
              <a:rPr lang="en-US" altLang="zh-CN" sz="3200" b="1" dirty="0"/>
              <a:t>June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24</a:t>
            </a:r>
            <a:r>
              <a:rPr lang="en-US" altLang="zh-CN" sz="3200" b="1" baseline="30000" dirty="0"/>
              <a:t>th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–June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26</a:t>
            </a:r>
            <a:r>
              <a:rPr lang="en-US" altLang="zh-CN" sz="3200" b="1" baseline="30000" dirty="0"/>
              <a:t>th</a:t>
            </a:r>
          </a:p>
          <a:p>
            <a:pPr lvl="1"/>
            <a:r>
              <a:rPr lang="en-US" altLang="zh-CN" sz="2800" dirty="0"/>
              <a:t>Harbor</a:t>
            </a:r>
            <a:r>
              <a:rPr lang="zh-CN" altLang="en-US" sz="2800" dirty="0"/>
              <a:t> </a:t>
            </a:r>
            <a:r>
              <a:rPr lang="en-US" altLang="zh-CN" sz="2800" dirty="0"/>
              <a:t>Reception:</a:t>
            </a:r>
            <a:r>
              <a:rPr lang="zh-CN" altLang="en-US" sz="2800" dirty="0"/>
              <a:t> </a:t>
            </a:r>
            <a:r>
              <a:rPr lang="en-US" altLang="zh-CN" sz="2800" dirty="0"/>
              <a:t>Food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drinks</a:t>
            </a:r>
            <a:r>
              <a:rPr lang="zh-CN" altLang="en-US" sz="2800" dirty="0"/>
              <a:t> </a:t>
            </a:r>
            <a:r>
              <a:rPr lang="en-US" altLang="zh-CN" sz="2800" dirty="0"/>
              <a:t>provided</a:t>
            </a:r>
          </a:p>
          <a:p>
            <a:pPr lvl="1"/>
            <a:r>
              <a:rPr lang="en-US" altLang="zh-CN" sz="2800" dirty="0"/>
              <a:t>Welcome</a:t>
            </a:r>
            <a:r>
              <a:rPr lang="zh-CN" altLang="en-US" sz="2800" dirty="0"/>
              <a:t> </a:t>
            </a:r>
            <a:r>
              <a:rPr lang="en-US" altLang="zh-CN" sz="2800" dirty="0"/>
              <a:t>topics</a:t>
            </a:r>
            <a:r>
              <a:rPr lang="zh-CN" altLang="en-US" sz="2800" dirty="0"/>
              <a:t> </a:t>
            </a:r>
            <a:r>
              <a:rPr lang="en-US" altLang="zh-CN" sz="2800" dirty="0"/>
              <a:t>sharing</a:t>
            </a:r>
            <a:endParaRPr lang="en-US" altLang="zh-CN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32A7F-36A9-494D-87C6-FD7120459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Prepare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refactor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339" y="5044452"/>
            <a:ext cx="11684700" cy="725727"/>
          </a:xfrm>
        </p:spPr>
        <p:txBody>
          <a:bodyPr/>
          <a:lstStyle/>
          <a:p>
            <a:pPr marL="6350" indent="0" algn="ctr">
              <a:buNone/>
            </a:pP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00B050"/>
                </a:solidFill>
              </a:rPr>
              <a:t>Qian</a:t>
            </a:r>
            <a:r>
              <a:rPr lang="zh-CN" altLang="en-US" b="1" i="1" dirty="0">
                <a:solidFill>
                  <a:srgbClr val="00B050"/>
                </a:solidFill>
              </a:rPr>
              <a:t> </a:t>
            </a:r>
            <a:r>
              <a:rPr lang="en-US" altLang="zh-CN" b="1" i="1" dirty="0">
                <a:solidFill>
                  <a:srgbClr val="00B050"/>
                </a:solidFill>
              </a:rPr>
              <a:t>Deng</a:t>
            </a:r>
            <a:r>
              <a:rPr lang="en-US" altLang="zh-CN" dirty="0"/>
              <a:t>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DDEEE-2FCF-604B-87AD-3BA124C6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29" y="1367042"/>
            <a:ext cx="3286234" cy="32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V1.8</a:t>
            </a:r>
            <a:r>
              <a:rPr lang="zh-CN" altLang="en-US" dirty="0"/>
              <a:t> </a:t>
            </a:r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OIDC</a:t>
            </a:r>
            <a:r>
              <a:rPr lang="zh-CN" altLang="en-US" dirty="0"/>
              <a:t> </a:t>
            </a:r>
            <a:r>
              <a:rPr lang="en-US" altLang="zh-CN" dirty="0"/>
              <a:t>supporting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339" y="5044452"/>
            <a:ext cx="11684700" cy="725727"/>
          </a:xfrm>
        </p:spPr>
        <p:txBody>
          <a:bodyPr/>
          <a:lstStyle/>
          <a:p>
            <a:pPr marL="6350" indent="0" algn="ctr">
              <a:buNone/>
            </a:pP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00B050"/>
                </a:solidFill>
              </a:rPr>
              <a:t>Daniel</a:t>
            </a:r>
            <a:r>
              <a:rPr lang="zh-CN" altLang="en-US" b="1" i="1" dirty="0">
                <a:solidFill>
                  <a:srgbClr val="00B050"/>
                </a:solidFill>
              </a:rPr>
              <a:t> </a:t>
            </a:r>
            <a:r>
              <a:rPr lang="en-US" altLang="zh-CN" b="1" i="1" dirty="0">
                <a:solidFill>
                  <a:srgbClr val="00B050"/>
                </a:solidFill>
              </a:rPr>
              <a:t>Jiang</a:t>
            </a:r>
            <a:r>
              <a:rPr lang="en-US" altLang="zh-CN" dirty="0"/>
              <a:t>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DDEEE-2FCF-604B-87AD-3BA124C6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29" y="1367042"/>
            <a:ext cx="3286234" cy="32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8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528</Words>
  <Application>Microsoft Macintosh PowerPoint</Application>
  <PresentationFormat>Widescreen</PresentationFormat>
  <Paragraphs>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Release V1.8 – Prepare script refactor</vt:lpstr>
      <vt:lpstr>Agenda</vt:lpstr>
      <vt:lpstr>V1.8 development updates</vt:lpstr>
      <vt:lpstr>1st community survey analysis report sharing</vt:lpstr>
      <vt:lpstr>Job service known issues</vt:lpstr>
      <vt:lpstr>Upcoming community events</vt:lpstr>
      <vt:lpstr>Release V1.8 preview – Prepare flow refactor</vt:lpstr>
      <vt:lpstr>Release V1.8 preview – OIDC supporting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Zou</cp:lastModifiedBy>
  <cp:revision>53</cp:revision>
  <dcterms:created xsi:type="dcterms:W3CDTF">2019-01-23T10:02:33Z</dcterms:created>
  <dcterms:modified xsi:type="dcterms:W3CDTF">2019-04-09T06:18:19Z</dcterms:modified>
</cp:coreProperties>
</file>