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72" r:id="rId4"/>
    <p:sldId id="281" r:id="rId5"/>
    <p:sldId id="282" r:id="rId6"/>
    <p:sldId id="280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43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003-B3CF-8D4E-83E5-59F1FC4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2C927-2977-964B-8FED-9689DC61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CE7-E408-0743-ACB3-40A2D34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A436-69C5-734E-84A6-872577E6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621F-CCB1-8440-9884-E38D8A97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463-FB76-2B45-9FDB-AEC733A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F26C-4BB3-D740-AD4F-4DAA9A0E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F1F4-4C6E-8042-B58F-13E1EF4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6F4C-33ED-C441-982B-7D63BA9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9129-417E-2341-812A-CAB9A8E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254B-8B40-4941-84C7-D8C92071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3BBF-7F26-3F48-91F4-E1FAC3789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56FD-45C5-3349-87EB-F7F7382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A397-5944-6340-BE29-5A426105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6E4C-4253-A74D-9E2A-6737BE7F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1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9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2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CF7-7318-434C-A3BC-E331C41D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5DEB-FC34-4D4B-A9A5-D9F7E8BC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C204-CF8B-0547-9354-4A39C0B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76B5-E36F-0543-890D-1E2861C5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FAE-01E6-BF4D-865F-F751379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C99-AEF1-5F4D-B14F-4E9B4ED3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37D9-F695-7D47-AE76-8E9D1974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FC4E-089D-364B-BDF9-0761E933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E338-2760-CE49-995E-F6CDB8DB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29B7-8739-6E4E-BCA9-F4976FFB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A4F-4AD4-BF49-959D-DBF0219D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E017-9752-AB4A-94A4-6591E338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046E-DBEB-9E41-BD4D-341E73B6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98D8A-FC22-E64A-B814-F6299094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62E-6911-3643-B52B-79B350D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E001-30C0-C746-8192-5EA46FE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B4B-993D-2E40-9964-5E23397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09E8-9800-1D4B-9910-CBCBC8BA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18A0-23E5-874C-8CEC-4F5D95F4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C507-4E9F-5046-B56E-660CC66C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99C4A-8209-3246-A086-7B6E246E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E70EE-72FE-8446-AE77-057D4DA0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71146-C3E0-F241-BE48-83B8F4E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C6383-53C9-3C47-A564-79A72BA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FC20-260C-6D42-9C25-7EF0A55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284F7-1545-DF43-96C4-D166418C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27A3-B955-0244-8F6E-62F380E3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370CF-A808-894C-A719-79476C28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778D8-E51B-3B45-98FB-ED0E1F47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939BC-FAE9-9F4E-A431-EB6CEE0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CF31C-86EF-1F47-962B-18B1178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769-0959-9A42-9246-AC09C110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37E5-DB5F-C44A-932F-FB985DC4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0DB4-9BC4-DC45-A77D-54B9F642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040F-C460-2C4D-9898-89AB549B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534D-4635-DF41-9059-0CABBEA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CC8A-771F-CC42-8CAA-52EB9E3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678A-70C3-2844-AB95-9043D2C7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D6AA0-DA49-0D4C-9F88-3D58BEA5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6D23-A593-164D-A1BE-F71D94F8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B31D-907F-D54F-92E3-1A11E73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2624-11DE-124F-9285-A34B7EB8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0DAE-C7DC-9C4D-9161-E89D7F51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72F51-2889-7E49-A260-1072E00A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3A7C-6F73-E149-8EDA-4E9753AE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DC12-1DD6-C146-9766-85A916C1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38F6-8AC7-C745-A412-1D5CBAF3D8B9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D16D-2668-AE42-8E16-96C7AF5C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B1E2-D873-3145-9098-237866B6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155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mailto:harbor-users@googlegroups.com" TargetMode="External"/><Relationship Id="rId4" Type="http://schemas.openxmlformats.org/officeDocument/2006/relationships/hyperlink" Target="https://twitter.com/project_harbo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" TargetMode="External"/><Relationship Id="rId2" Type="http://schemas.openxmlformats.org/officeDocument/2006/relationships/hyperlink" Target="https://github.com/goharbor/community/blob/master/MEETING_SCHEDULE.md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goharbor/community/tree/master/conf-cal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939FB9-6C3F-4047-84AE-D10B6106FFC2}"/>
              </a:ext>
            </a:extLst>
          </p:cNvPr>
          <p:cNvSpPr/>
          <p:nvPr/>
        </p:nvSpPr>
        <p:spPr>
          <a:xfrm>
            <a:off x="138113" y="340600"/>
            <a:ext cx="11969804" cy="6117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ACA2D-C3F6-D84A-957C-F9DAC16F5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4"/>
          <a:stretch/>
        </p:blipFill>
        <p:spPr>
          <a:xfrm>
            <a:off x="7331511" y="1213379"/>
            <a:ext cx="2469714" cy="74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BB468-E56C-4D41-A873-622783AA5917}"/>
              </a:ext>
            </a:extLst>
          </p:cNvPr>
          <p:cNvSpPr txBox="1"/>
          <p:nvPr/>
        </p:nvSpPr>
        <p:spPr>
          <a:xfrm>
            <a:off x="5347745" y="2061154"/>
            <a:ext cx="602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Welcome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join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Community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D043C-7570-DD4C-AE3D-D6219581722B}"/>
              </a:ext>
            </a:extLst>
          </p:cNvPr>
          <p:cNvSpPr txBox="1"/>
          <p:nvPr/>
        </p:nvSpPr>
        <p:spPr>
          <a:xfrm>
            <a:off x="5454767" y="3028629"/>
            <a:ext cx="6026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06:00-07:00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(PDT)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21:00-21:30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(Beijing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2019/02/27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Wednesday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5BEC1-AABD-3241-870D-E51DCF754D58}"/>
              </a:ext>
            </a:extLst>
          </p:cNvPr>
          <p:cNvSpPr/>
          <p:nvPr/>
        </p:nvSpPr>
        <p:spPr>
          <a:xfrm>
            <a:off x="5515147" y="4922502"/>
            <a:ext cx="6026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defRPr/>
            </a:pP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</a:t>
            </a:r>
            <a:r>
              <a:rPr lang="en-US" sz="1600" b="1" kern="1200" dirty="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zoom.us</a:t>
            </a: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/j/734959521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AB5BE-4E7C-6C43-9D7F-F6C2A8B7B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365" y="263498"/>
            <a:ext cx="349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7AA43C-92E6-B443-BC77-42D672934A0D}"/>
              </a:ext>
            </a:extLst>
          </p:cNvPr>
          <p:cNvSpPr/>
          <p:nvPr/>
        </p:nvSpPr>
        <p:spPr>
          <a:xfrm>
            <a:off x="5750916" y="5920282"/>
            <a:ext cx="1519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@project_harbor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74E4E-A8DE-1C4D-8A8D-6F9DEDBA87A8}"/>
              </a:ext>
            </a:extLst>
          </p:cNvPr>
          <p:cNvSpPr/>
          <p:nvPr/>
        </p:nvSpPr>
        <p:spPr>
          <a:xfrm>
            <a:off x="7245554" y="5920281"/>
            <a:ext cx="2852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harbor-users@googlegroups.com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91F-E1E9-7542-95BE-2B4F0A5A4E63}"/>
              </a:ext>
            </a:extLst>
          </p:cNvPr>
          <p:cNvSpPr/>
          <p:nvPr/>
        </p:nvSpPr>
        <p:spPr>
          <a:xfrm>
            <a:off x="7245554" y="6170585"/>
            <a:ext cx="27029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harbor-</a:t>
            </a:r>
            <a:r>
              <a:rPr lang="en-US" altLang="zh-CN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dev</a:t>
            </a:r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@googlegroups.com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2C125-E913-DC44-89FF-78E329812231}"/>
              </a:ext>
            </a:extLst>
          </p:cNvPr>
          <p:cNvSpPr/>
          <p:nvPr/>
        </p:nvSpPr>
        <p:spPr>
          <a:xfrm>
            <a:off x="10097617" y="5915369"/>
            <a:ext cx="1148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</a:t>
            </a:r>
          </a:p>
          <a:p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#harbor-dev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30D2E-3FBF-DB48-A9E0-D843EF6512D7}"/>
              </a:ext>
            </a:extLst>
          </p:cNvPr>
          <p:cNvSpPr txBox="1"/>
          <p:nvPr/>
        </p:nvSpPr>
        <p:spPr>
          <a:xfrm>
            <a:off x="6081134" y="5641785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2E7D3-9633-1D47-A663-D3E291104DC3}"/>
              </a:ext>
            </a:extLst>
          </p:cNvPr>
          <p:cNvSpPr txBox="1"/>
          <p:nvPr/>
        </p:nvSpPr>
        <p:spPr>
          <a:xfrm>
            <a:off x="8086704" y="5641785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Maillist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D6E2C-D2BC-8844-88CC-69F656ABB616}"/>
              </a:ext>
            </a:extLst>
          </p:cNvPr>
          <p:cNvSpPr txBox="1"/>
          <p:nvPr/>
        </p:nvSpPr>
        <p:spPr>
          <a:xfrm>
            <a:off x="10024307" y="5641785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lang="zh-CN" alt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slack.cncf.io</a:t>
            </a:r>
            <a:r>
              <a:rPr lang="en-US" altLang="zh-CN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Shape 58">
            <a:extLst>
              <a:ext uri="{FF2B5EF4-FFF2-40B4-BE49-F238E27FC236}">
                <a16:creationId xmlns:a16="http://schemas.microsoft.com/office/drawing/2014/main" id="{BBC9C613-20E9-0244-A286-5AF822812B8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24413" r="24964"/>
          <a:stretch/>
        </p:blipFill>
        <p:spPr>
          <a:xfrm>
            <a:off x="138113" y="340600"/>
            <a:ext cx="5377034" cy="6117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30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86B8-487C-744C-ACE6-75084C87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810" y="1395344"/>
            <a:ext cx="11684700" cy="4555200"/>
          </a:xfrm>
        </p:spPr>
        <p:txBody>
          <a:bodyPr/>
          <a:lstStyle/>
          <a:p>
            <a:r>
              <a:rPr lang="en-US" altLang="zh-CN" sz="3200" dirty="0"/>
              <a:t>Release</a:t>
            </a:r>
            <a:r>
              <a:rPr lang="zh-CN" altLang="en-US" sz="3200" dirty="0"/>
              <a:t> </a:t>
            </a:r>
            <a:r>
              <a:rPr lang="en-US" altLang="zh-CN" sz="3200" dirty="0"/>
              <a:t>v1.8</a:t>
            </a:r>
            <a:r>
              <a:rPr lang="zh-CN" altLang="en-US" sz="3200" dirty="0"/>
              <a:t> </a:t>
            </a:r>
            <a:r>
              <a:rPr lang="en-US" altLang="zh-CN" sz="3200" dirty="0"/>
              <a:t>development</a:t>
            </a:r>
            <a:r>
              <a:rPr lang="zh-CN" altLang="en-US" sz="3200" dirty="0"/>
              <a:t> </a:t>
            </a:r>
            <a:r>
              <a:rPr lang="en-US" altLang="zh-CN" sz="3200" dirty="0"/>
              <a:t>updates</a:t>
            </a:r>
          </a:p>
          <a:p>
            <a:r>
              <a:rPr lang="en-US" altLang="zh-CN" sz="3200" dirty="0"/>
              <a:t>Open</a:t>
            </a:r>
            <a:r>
              <a:rPr lang="zh-CN" altLang="en-US" sz="3200" dirty="0"/>
              <a:t> </a:t>
            </a:r>
            <a:r>
              <a:rPr lang="en-US" altLang="zh-CN" sz="3200" dirty="0"/>
              <a:t>Source</a:t>
            </a:r>
            <a:r>
              <a:rPr lang="zh-CN" altLang="en-US" sz="3200" dirty="0"/>
              <a:t> </a:t>
            </a:r>
            <a:r>
              <a:rPr lang="en-US" altLang="zh-CN" sz="3200" dirty="0"/>
              <a:t>Events</a:t>
            </a:r>
          </a:p>
          <a:p>
            <a:pPr marL="6350" indent="0">
              <a:buNone/>
            </a:pPr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2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0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1ABE-2070-D64B-B656-36C4FF57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</p:spPr>
        <p:txBody>
          <a:bodyPr/>
          <a:lstStyle/>
          <a:p>
            <a:r>
              <a:rPr lang="en-US" altLang="zh-CN" sz="4400" dirty="0"/>
              <a:t>v1.8</a:t>
            </a:r>
            <a:r>
              <a:rPr lang="zh-CN" altLang="en-US" sz="4400" dirty="0"/>
              <a:t> </a:t>
            </a:r>
            <a:r>
              <a:rPr lang="en-US" altLang="zh-CN" sz="4400" dirty="0"/>
              <a:t>Updates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09369-DFD2-D547-848C-994E51DFB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483" y="1460422"/>
            <a:ext cx="5641481" cy="5164111"/>
          </a:xfrm>
        </p:spPr>
        <p:txBody>
          <a:bodyPr/>
          <a:lstStyle/>
          <a:p>
            <a:pPr marL="488950" lvl="1" indent="0">
              <a:buNone/>
            </a:pPr>
            <a:r>
              <a:rPr lang="en-US" altLang="zh-CN" sz="2400" dirty="0"/>
              <a:t>P0</a:t>
            </a:r>
          </a:p>
          <a:p>
            <a:pPr marL="48895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Harbor health check API – </a:t>
            </a:r>
            <a:r>
              <a:rPr lang="en-US" altLang="zh-CN" sz="1600" b="1" dirty="0">
                <a:solidFill>
                  <a:srgbClr val="00B050"/>
                </a:solidFill>
              </a:rPr>
              <a:t>Done</a:t>
            </a:r>
            <a:endParaRPr lang="en-US" sz="1600" b="1" dirty="0">
              <a:solidFill>
                <a:srgbClr val="00B050"/>
              </a:solidFill>
            </a:endParaRPr>
          </a:p>
          <a:p>
            <a:pPr lvl="1"/>
            <a:r>
              <a:rPr lang="en-US" sz="1600" dirty="0"/>
              <a:t>Robot account – </a:t>
            </a:r>
            <a:r>
              <a:rPr lang="en-US" altLang="zh-CN" sz="1600" b="1" dirty="0">
                <a:solidFill>
                  <a:srgbClr val="00B050"/>
                </a:solidFill>
              </a:rPr>
              <a:t>Done</a:t>
            </a:r>
            <a:endParaRPr lang="en-US" sz="1600" b="1" dirty="0">
              <a:solidFill>
                <a:srgbClr val="00B050"/>
              </a:solidFill>
            </a:endParaRPr>
          </a:p>
          <a:p>
            <a:pPr lvl="1"/>
            <a:r>
              <a:rPr lang="en-US" sz="1600" dirty="0"/>
              <a:t>Developer center (swagger API) – </a:t>
            </a:r>
            <a:r>
              <a:rPr lang="en-US" altLang="zh-CN" sz="1600" b="1" dirty="0">
                <a:solidFill>
                  <a:srgbClr val="00B050"/>
                </a:solidFill>
              </a:rPr>
              <a:t>Done</a:t>
            </a:r>
            <a:endParaRPr lang="en-US" sz="1600" b="1" dirty="0">
              <a:solidFill>
                <a:srgbClr val="00B050"/>
              </a:solidFill>
            </a:endParaRPr>
          </a:p>
          <a:p>
            <a:pPr lvl="1"/>
            <a:r>
              <a:rPr lang="en-US" altLang="zh-CN" sz="1600" dirty="0"/>
              <a:t>Configuration</a:t>
            </a:r>
            <a:r>
              <a:rPr lang="zh-CN" altLang="en-US" sz="1600" dirty="0"/>
              <a:t> </a:t>
            </a:r>
            <a:r>
              <a:rPr lang="en-US" altLang="zh-CN" sz="1600" dirty="0"/>
              <a:t>refactor</a:t>
            </a:r>
            <a:r>
              <a:rPr lang="zh-CN" altLang="en-US" sz="1600" dirty="0"/>
              <a:t> </a:t>
            </a:r>
            <a:r>
              <a:rPr lang="en-US" altLang="zh-CN" sz="1600" dirty="0"/>
              <a:t>–</a:t>
            </a:r>
            <a:r>
              <a:rPr lang="zh-CN" altLang="en-US" sz="1600" dirty="0"/>
              <a:t> </a:t>
            </a:r>
            <a:r>
              <a:rPr lang="en-US" altLang="zh-CN" sz="1600" b="1" dirty="0">
                <a:solidFill>
                  <a:srgbClr val="00B050"/>
                </a:solidFill>
              </a:rPr>
              <a:t>Done</a:t>
            </a:r>
          </a:p>
          <a:p>
            <a:pPr lvl="1"/>
            <a:r>
              <a:rPr lang="en-US" altLang="zh-CN" sz="1600" dirty="0"/>
              <a:t>Prepare</a:t>
            </a:r>
            <a:r>
              <a:rPr lang="zh-CN" altLang="en-US" sz="1600" dirty="0"/>
              <a:t> </a:t>
            </a:r>
            <a:r>
              <a:rPr lang="en-US" altLang="zh-CN" sz="1600" dirty="0"/>
              <a:t>script</a:t>
            </a:r>
            <a:r>
              <a:rPr lang="zh-CN" altLang="en-US" sz="1600" dirty="0"/>
              <a:t> </a:t>
            </a:r>
            <a:r>
              <a:rPr lang="en-US" altLang="zh-CN" sz="1600" dirty="0"/>
              <a:t>refactor</a:t>
            </a:r>
            <a:r>
              <a:rPr lang="zh-CN" altLang="en-US" sz="1600" dirty="0"/>
              <a:t> </a:t>
            </a:r>
            <a:r>
              <a:rPr lang="en-US" altLang="zh-CN" sz="1600" dirty="0"/>
              <a:t>–</a:t>
            </a:r>
            <a:r>
              <a:rPr lang="zh-CN" altLang="en-US" sz="1600" dirty="0"/>
              <a:t> </a:t>
            </a:r>
            <a:r>
              <a:rPr lang="en-US" altLang="zh-CN" sz="1600" dirty="0"/>
              <a:t>Qian</a:t>
            </a:r>
            <a:r>
              <a:rPr lang="zh-CN" altLang="en-US" sz="1600" dirty="0"/>
              <a:t> </a:t>
            </a:r>
            <a:r>
              <a:rPr lang="en-US" altLang="zh-CN" sz="1600" dirty="0" err="1"/>
              <a:t>Deng@VMware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98A28-CA70-C842-94C7-6092F523CA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EE00475-FEFB-FB49-813F-C5AD393EAA0B}"/>
              </a:ext>
            </a:extLst>
          </p:cNvPr>
          <p:cNvSpPr txBox="1">
            <a:spLocks/>
          </p:cNvSpPr>
          <p:nvPr/>
        </p:nvSpPr>
        <p:spPr>
          <a:xfrm>
            <a:off x="5982415" y="1460423"/>
            <a:ext cx="5641481" cy="516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508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88950" lvl="1" indent="0">
              <a:buNone/>
            </a:pPr>
            <a:r>
              <a:rPr lang="en-US" altLang="zh-CN" sz="2400" kern="0" dirty="0"/>
              <a:t>P1</a:t>
            </a:r>
            <a:endParaRPr lang="en-US" sz="2400" kern="0" dirty="0"/>
          </a:p>
          <a:p>
            <a:pPr lvl="1"/>
            <a:endParaRPr lang="en-US" sz="1600" kern="0" dirty="0"/>
          </a:p>
          <a:p>
            <a:pPr lvl="1"/>
            <a:endParaRPr lang="en-US" sz="1600" kern="0" dirty="0"/>
          </a:p>
          <a:p>
            <a:pPr lvl="1"/>
            <a:endParaRPr lang="en-US" sz="1600" kern="0" dirty="0"/>
          </a:p>
          <a:p>
            <a:pPr lvl="1"/>
            <a:r>
              <a:rPr lang="en-US" sz="1600" kern="0" dirty="0"/>
              <a:t>Harbor CLI – Fei Sun @ </a:t>
            </a:r>
            <a:r>
              <a:rPr lang="en-US" sz="1600" kern="0" dirty="0" err="1"/>
              <a:t>Liulishuo</a:t>
            </a:r>
            <a:endParaRPr lang="en-US" sz="1600" kern="0" dirty="0"/>
          </a:p>
          <a:p>
            <a:pPr lvl="1"/>
            <a:r>
              <a:rPr lang="en-US" sz="1600" kern="0" dirty="0"/>
              <a:t>Webhook – </a:t>
            </a:r>
            <a:r>
              <a:rPr lang="en-US" sz="1600" kern="0" dirty="0" err="1"/>
              <a:t>Mingming</a:t>
            </a:r>
            <a:r>
              <a:rPr lang="en-US" sz="1600" kern="0" dirty="0"/>
              <a:t> Pei @ </a:t>
            </a:r>
            <a:r>
              <a:rPr lang="en-US" sz="1600" kern="0" dirty="0" err="1"/>
              <a:t>Netease</a:t>
            </a:r>
            <a:endParaRPr lang="en-US" sz="1600" kern="0" dirty="0"/>
          </a:p>
          <a:p>
            <a:pPr lvl="1"/>
            <a:r>
              <a:rPr lang="en-US" sz="1600" kern="0" dirty="0"/>
              <a:t>Replication NG – Steven Z@ VMware</a:t>
            </a:r>
          </a:p>
        </p:txBody>
      </p:sp>
    </p:spTree>
    <p:extLst>
      <p:ext uri="{BB962C8B-B14F-4D97-AF65-F5344CB8AC3E}">
        <p14:creationId xmlns:p14="http://schemas.microsoft.com/office/powerpoint/2010/main" val="244053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0EDF-5204-CA4A-AFAE-94BCE1A6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Open Source Events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403F9-0D81-D84B-B7C2-98D07E27E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207" y="1460425"/>
            <a:ext cx="11684700" cy="5241932"/>
          </a:xfrm>
        </p:spPr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Open Source Hackathon</a:t>
            </a:r>
            <a:r>
              <a:rPr lang="zh-CN" altLang="en-US" sz="3600" dirty="0">
                <a:solidFill>
                  <a:schemeClr val="tx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--</a:t>
            </a:r>
            <a:r>
              <a:rPr lang="zh-CN" altLang="en-US" sz="3600" dirty="0">
                <a:solidFill>
                  <a:schemeClr val="tx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Apr 18-20</a:t>
            </a:r>
            <a:r>
              <a:rPr lang="zh-CN" altLang="en-US" sz="3600" dirty="0">
                <a:solidFill>
                  <a:schemeClr val="tx1"/>
                </a:solidFill>
                <a:latin typeface="Intel Clear Light" panose="020B0404020203020204" pitchFamily="34" charset="0"/>
                <a:ea typeface="Intel Clear Hans" panose="020B0604020203020204" pitchFamily="34" charset="-122"/>
                <a:cs typeface="Intel Clear Light" panose="020B0404020203020204" pitchFamily="34" charset="0"/>
              </a:rPr>
              <a:t>，</a:t>
            </a:r>
            <a:r>
              <a:rPr lang="en-US" altLang="zh-CN" sz="3600" dirty="0">
                <a:solidFill>
                  <a:schemeClr val="tx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61B77-87BE-7E43-A5F8-37997836DF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14DE7-3CE6-4647-B09B-EB3052683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583" y="2488257"/>
            <a:ext cx="4011926" cy="401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8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8999-D3C7-AD48-AA22-34421B88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3108B-DB83-1D41-A6C0-E137542DD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0B651E-073E-8D4A-AC1A-3FB139EBFA7A}"/>
              </a:ext>
            </a:extLst>
          </p:cNvPr>
          <p:cNvGrpSpPr/>
          <p:nvPr/>
        </p:nvGrpSpPr>
        <p:grpSpPr>
          <a:xfrm>
            <a:off x="4564994" y="1561662"/>
            <a:ext cx="2747579" cy="2747579"/>
            <a:chOff x="4470400" y="1803400"/>
            <a:chExt cx="3251200" cy="325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11A834-6711-6448-A848-72C516226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B2C107-5E8A-8347-917B-C07604B1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23995" y="2567809"/>
              <a:ext cx="1250074" cy="12500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E4BB68-65EC-F442-9EFD-7B201B78F5AF}"/>
              </a:ext>
            </a:extLst>
          </p:cNvPr>
          <p:cNvSpPr txBox="1"/>
          <p:nvPr/>
        </p:nvSpPr>
        <p:spPr>
          <a:xfrm>
            <a:off x="3037989" y="4632075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here?</a:t>
            </a:r>
            <a:endParaRPr lang="en-US" sz="36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584-BD65-4349-B2E2-E44E92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minutes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CC0-DD69-8345-8949-50F60E2FD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updated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doc</a:t>
            </a:r>
            <a:r>
              <a:rPr lang="zh-CN" altLang="en-US" dirty="0"/>
              <a:t> </a:t>
            </a:r>
            <a:r>
              <a:rPr lang="en-US" altLang="zh-CN" dirty="0"/>
              <a:t>later: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https://github.com/goharbor/community/blob/master/MEETING_SCHEDULE.md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uploaded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https://github.com/goharbor/community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u="sng" dirty="0">
                <a:hlinkClick r:id="rId4"/>
              </a:rPr>
              <a:t>conf-calls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folder.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6859-4C24-4247-B9E1-F0DE0967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6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68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209</Words>
  <Application>Microsoft Macintosh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等线</vt:lpstr>
      <vt:lpstr>Intel Clear Hans</vt:lpstr>
      <vt:lpstr>Intel Clear Light</vt:lpstr>
      <vt:lpstr>宋体</vt:lpstr>
      <vt:lpstr>Arial</vt:lpstr>
      <vt:lpstr>Calibri</vt:lpstr>
      <vt:lpstr>Calibri Light</vt:lpstr>
      <vt:lpstr>Helvetica Neue</vt:lpstr>
      <vt:lpstr>Office Theme</vt:lpstr>
      <vt:lpstr>harbor master</vt:lpstr>
      <vt:lpstr>PowerPoint Presentation</vt:lpstr>
      <vt:lpstr>Agenda</vt:lpstr>
      <vt:lpstr>v1.8 Updates</vt:lpstr>
      <vt:lpstr>Open Source Events</vt:lpstr>
      <vt:lpstr>Topics?</vt:lpstr>
      <vt:lpstr>Meeting minutes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lastModifiedBy>Yan Wang</cp:lastModifiedBy>
  <cp:revision>22</cp:revision>
  <dcterms:created xsi:type="dcterms:W3CDTF">2019-01-23T10:02:33Z</dcterms:created>
  <dcterms:modified xsi:type="dcterms:W3CDTF">2019-02-27T09:40:14Z</dcterms:modified>
</cp:coreProperties>
</file>