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2"/>
    <p:restoredTop sz="94691"/>
  </p:normalViewPr>
  <p:slideViewPr>
    <p:cSldViewPr snapToGrid="0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2020/02/12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17" y="319859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overall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– </a:t>
            </a:r>
            <a:r>
              <a:rPr lang="en-US" altLang="zh-CN" sz="2400" i="1" dirty="0" err="1"/>
              <a:t>Wenkai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Yin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UI</a:t>
            </a:r>
            <a:r>
              <a:rPr lang="zh-CN" altLang="en-US" sz="2400" dirty="0"/>
              <a:t> </a:t>
            </a:r>
            <a:r>
              <a:rPr lang="en-US" altLang="zh-CN" sz="2400" dirty="0"/>
              <a:t>demo</a:t>
            </a:r>
            <a:r>
              <a:rPr lang="zh-CN" altLang="en-US" sz="2400" dirty="0"/>
              <a:t> </a:t>
            </a:r>
            <a:r>
              <a:rPr lang="en-US" altLang="zh-CN" sz="2400" dirty="0"/>
              <a:t>– </a:t>
            </a:r>
            <a:r>
              <a:rPr lang="en-US" altLang="zh-CN" sz="2400" i="1" dirty="0"/>
              <a:t>Yang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Wang</a:t>
            </a:r>
            <a:endParaRPr lang="en-US" altLang="zh-CN" sz="2400" dirty="0"/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- Free discussions: Any Harbor community and project related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170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95</cp:revision>
  <dcterms:created xsi:type="dcterms:W3CDTF">2019-01-23T10:02:33Z</dcterms:created>
  <dcterms:modified xsi:type="dcterms:W3CDTF">2020-02-12T07:56:32Z</dcterms:modified>
</cp:coreProperties>
</file>