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Default Extension="png" ContentType="image/png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154" d="100"/>
          <a:sy n="154" d="100"/>
        </p:scale>
        <p:origin x="-114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A1D1A-CA8E-0F4C-B399-2279E3AB98BD}" type="datetimeFigureOut">
              <a:rPr lang="en-US" smtClean="0"/>
              <a:t>10/6/10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21AE4-73BD-D244-9222-1FDBCA49AC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A1D1A-CA8E-0F4C-B399-2279E3AB98BD}" type="datetimeFigureOut">
              <a:rPr lang="en-US" smtClean="0"/>
              <a:t>10/6/10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21AE4-73BD-D244-9222-1FDBCA49AC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A1D1A-CA8E-0F4C-B399-2279E3AB98BD}" type="datetimeFigureOut">
              <a:rPr lang="en-US" smtClean="0"/>
              <a:t>10/6/10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21AE4-73BD-D244-9222-1FDBCA49AC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A1D1A-CA8E-0F4C-B399-2279E3AB98BD}" type="datetimeFigureOut">
              <a:rPr lang="en-US" smtClean="0"/>
              <a:t>10/6/10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21AE4-73BD-D244-9222-1FDBCA49AC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A1D1A-CA8E-0F4C-B399-2279E3AB98BD}" type="datetimeFigureOut">
              <a:rPr lang="en-US" smtClean="0"/>
              <a:t>10/6/10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21AE4-73BD-D244-9222-1FDBCA49AC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A1D1A-CA8E-0F4C-B399-2279E3AB98BD}" type="datetimeFigureOut">
              <a:rPr lang="en-US" smtClean="0"/>
              <a:t>10/6/10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21AE4-73BD-D244-9222-1FDBCA49AC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A1D1A-CA8E-0F4C-B399-2279E3AB98BD}" type="datetimeFigureOut">
              <a:rPr lang="en-US" smtClean="0"/>
              <a:t>10/6/10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21AE4-73BD-D244-9222-1FDBCA49AC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A1D1A-CA8E-0F4C-B399-2279E3AB98BD}" type="datetimeFigureOut">
              <a:rPr lang="en-US" smtClean="0"/>
              <a:t>10/6/10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21AE4-73BD-D244-9222-1FDBCA49AC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A1D1A-CA8E-0F4C-B399-2279E3AB98BD}" type="datetimeFigureOut">
              <a:rPr lang="en-US" smtClean="0"/>
              <a:t>10/6/10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21AE4-73BD-D244-9222-1FDBCA49AC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A1D1A-CA8E-0F4C-B399-2279E3AB98BD}" type="datetimeFigureOut">
              <a:rPr lang="en-US" smtClean="0"/>
              <a:t>10/6/10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21AE4-73BD-D244-9222-1FDBCA49AC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A1D1A-CA8E-0F4C-B399-2279E3AB98BD}" type="datetimeFigureOut">
              <a:rPr lang="en-US" smtClean="0"/>
              <a:t>10/6/10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F21AE4-73BD-D244-9222-1FDBCA49ACB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0A1D1A-CA8E-0F4C-B399-2279E3AB98BD}" type="datetimeFigureOut">
              <a:rPr lang="en-US" smtClean="0"/>
              <a:t>10/6/10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21AE4-73BD-D244-9222-1FDBCA49ACB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13063-glowing-purple-neon-icon-business-fol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3217" y="-185046"/>
            <a:ext cx="2002791" cy="2002791"/>
          </a:xfrm>
          <a:prstGeom prst="rect">
            <a:avLst/>
          </a:prstGeom>
        </p:spPr>
      </p:pic>
      <p:pic>
        <p:nvPicPr>
          <p:cNvPr id="5" name="Picture 4" descr="113065-glowing-purple-neon-icon-business-folder2-sc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7726" y="1115912"/>
            <a:ext cx="1846096" cy="1846096"/>
          </a:xfrm>
          <a:prstGeom prst="rect">
            <a:avLst/>
          </a:prstGeom>
        </p:spPr>
      </p:pic>
      <p:pic>
        <p:nvPicPr>
          <p:cNvPr id="6" name="Picture 5" descr="113065-glowing-purple-neon-icon-business-folder2-sc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7726" y="2398083"/>
            <a:ext cx="1846096" cy="1846096"/>
          </a:xfrm>
          <a:prstGeom prst="rect">
            <a:avLst/>
          </a:prstGeom>
        </p:spPr>
      </p:pic>
      <p:pic>
        <p:nvPicPr>
          <p:cNvPr id="7" name="Picture 6" descr="113065-glowing-purple-neon-icon-business-folder2-sc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7726" y="3724650"/>
            <a:ext cx="1846096" cy="1846096"/>
          </a:xfrm>
          <a:prstGeom prst="rect">
            <a:avLst/>
          </a:prstGeom>
        </p:spPr>
      </p:pic>
      <p:pic>
        <p:nvPicPr>
          <p:cNvPr id="8" name="Picture 7" descr="113065-glowing-purple-neon-icon-business-folder2-sc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7726" y="5011904"/>
            <a:ext cx="1846096" cy="184609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105237" y="607570"/>
            <a:ext cx="2650673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dirty="0" err="1"/>
              <a:t>NXinstrument</a:t>
            </a:r>
            <a:endParaRPr lang="en-US" sz="3400" dirty="0"/>
          </a:p>
        </p:txBody>
      </p:sp>
      <p:sp>
        <p:nvSpPr>
          <p:cNvPr id="12" name="TextBox 11"/>
          <p:cNvSpPr txBox="1"/>
          <p:nvPr/>
        </p:nvSpPr>
        <p:spPr>
          <a:xfrm>
            <a:off x="5430574" y="1778109"/>
            <a:ext cx="1868909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dirty="0" err="1" smtClean="0"/>
              <a:t>NXsource</a:t>
            </a:r>
            <a:endParaRPr lang="en-US" sz="3400" dirty="0"/>
          </a:p>
        </p:txBody>
      </p:sp>
      <p:sp>
        <p:nvSpPr>
          <p:cNvPr id="13" name="TextBox 12"/>
          <p:cNvSpPr txBox="1"/>
          <p:nvPr/>
        </p:nvSpPr>
        <p:spPr>
          <a:xfrm>
            <a:off x="5430574" y="3085949"/>
            <a:ext cx="2237649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dirty="0" err="1" smtClean="0"/>
              <a:t>NXaperture</a:t>
            </a:r>
            <a:endParaRPr lang="en-US" sz="3400" dirty="0"/>
          </a:p>
        </p:txBody>
      </p:sp>
      <p:sp>
        <p:nvSpPr>
          <p:cNvPr id="14" name="TextBox 13"/>
          <p:cNvSpPr txBox="1"/>
          <p:nvPr/>
        </p:nvSpPr>
        <p:spPr>
          <a:xfrm>
            <a:off x="5430574" y="4388894"/>
            <a:ext cx="2582758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dirty="0" err="1" smtClean="0"/>
              <a:t>NXattenuator</a:t>
            </a:r>
            <a:endParaRPr lang="en-US" sz="3400" dirty="0"/>
          </a:p>
        </p:txBody>
      </p:sp>
      <p:sp>
        <p:nvSpPr>
          <p:cNvPr id="15" name="TextBox 14"/>
          <p:cNvSpPr txBox="1"/>
          <p:nvPr/>
        </p:nvSpPr>
        <p:spPr>
          <a:xfrm>
            <a:off x="5430574" y="5675351"/>
            <a:ext cx="2198038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dirty="0" err="1" smtClean="0"/>
              <a:t>NXdetector</a:t>
            </a:r>
            <a:endParaRPr lang="en-US" sz="3400" dirty="0"/>
          </a:p>
        </p:txBody>
      </p:sp>
      <p:cxnSp>
        <p:nvCxnSpPr>
          <p:cNvPr id="17" name="Straight Connector 16"/>
          <p:cNvCxnSpPr/>
          <p:nvPr/>
        </p:nvCxnSpPr>
        <p:spPr>
          <a:xfrm rot="5400000">
            <a:off x="550213" y="4176854"/>
            <a:ext cx="5038614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068726" y="2119352"/>
            <a:ext cx="724952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070315" y="3397560"/>
            <a:ext cx="724952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068726" y="5993621"/>
            <a:ext cx="724952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3070315" y="4707167"/>
            <a:ext cx="724952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5</Words>
  <Application>Microsoft Macintosh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Oak Ridge National Laboratory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Peter Peterson</dc:creator>
  <cp:lastModifiedBy>Peter Peterson</cp:lastModifiedBy>
  <cp:revision>1</cp:revision>
  <dcterms:created xsi:type="dcterms:W3CDTF">2010-10-06T20:57:07Z</dcterms:created>
  <dcterms:modified xsi:type="dcterms:W3CDTF">2010-10-06T21:09:00Z</dcterms:modified>
</cp:coreProperties>
</file>