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82"/>
    <p:restoredTop sz="92623"/>
  </p:normalViewPr>
  <p:slideViewPr>
    <p:cSldViewPr snapToGrid="0" snapToObjects="1">
      <p:cViewPr varScale="1">
        <p:scale>
          <a:sx n="50" d="100"/>
          <a:sy n="50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9AF1-C1CB-0945-8C1E-8A4B44BB94B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411-266D-2942-AEA1-FC8616A8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2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9AF1-C1CB-0945-8C1E-8A4B44BB94B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411-266D-2942-AEA1-FC8616A8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6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9AF1-C1CB-0945-8C1E-8A4B44BB94B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411-266D-2942-AEA1-FC8616A8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6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9AF1-C1CB-0945-8C1E-8A4B44BB94B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411-266D-2942-AEA1-FC8616A8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9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9AF1-C1CB-0945-8C1E-8A4B44BB94B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411-266D-2942-AEA1-FC8616A8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5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9AF1-C1CB-0945-8C1E-8A4B44BB94B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411-266D-2942-AEA1-FC8616A8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9AF1-C1CB-0945-8C1E-8A4B44BB94B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411-266D-2942-AEA1-FC8616A8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6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9AF1-C1CB-0945-8C1E-8A4B44BB94B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411-266D-2942-AEA1-FC8616A8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7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9AF1-C1CB-0945-8C1E-8A4B44BB94B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411-266D-2942-AEA1-FC8616A8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2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9AF1-C1CB-0945-8C1E-8A4B44BB94B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411-266D-2942-AEA1-FC8616A8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9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9AF1-C1CB-0945-8C1E-8A4B44BB94B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411-266D-2942-AEA1-FC8616A8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8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89AF1-C1CB-0945-8C1E-8A4B44BB94B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A411-266D-2942-AEA1-FC8616A8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6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0058701" y="3140243"/>
            <a:ext cx="1672088" cy="23521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gateway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AMT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gw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AMT relay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control+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SRH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shim on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74370" y="4692317"/>
            <a:ext cx="2060710" cy="13234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home router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fwd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native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AMT </a:t>
            </a:r>
            <a:r>
              <a:rPr lang="en-US" dirty="0" err="1" smtClean="0">
                <a:solidFill>
                  <a:srgbClr val="7030A0"/>
                </a:solidFill>
              </a:rPr>
              <a:t>gw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control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4162927" y="4445665"/>
            <a:ext cx="2851786" cy="968545"/>
          </a:xfrm>
          <a:custGeom>
            <a:avLst/>
            <a:gdLst>
              <a:gd name="connsiteX0" fmla="*/ 4150895 w 4150895"/>
              <a:gd name="connsiteY0" fmla="*/ 0 h 1600200"/>
              <a:gd name="connsiteX1" fmla="*/ 2755232 w 4150895"/>
              <a:gd name="connsiteY1" fmla="*/ 625642 h 1600200"/>
              <a:gd name="connsiteX2" fmla="*/ 1419727 w 4150895"/>
              <a:gd name="connsiteY2" fmla="*/ 974557 h 1600200"/>
              <a:gd name="connsiteX3" fmla="*/ 0 w 4150895"/>
              <a:gd name="connsiteY3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0895" h="1600200">
                <a:moveTo>
                  <a:pt x="4150895" y="0"/>
                </a:moveTo>
                <a:cubicBezTo>
                  <a:pt x="3680661" y="231608"/>
                  <a:pt x="3210427" y="463216"/>
                  <a:pt x="2755232" y="625642"/>
                </a:cubicBezTo>
                <a:cubicBezTo>
                  <a:pt x="2300037" y="788068"/>
                  <a:pt x="1878932" y="812131"/>
                  <a:pt x="1419727" y="974557"/>
                </a:cubicBezTo>
                <a:cubicBezTo>
                  <a:pt x="960522" y="1136983"/>
                  <a:pt x="202532" y="1513974"/>
                  <a:pt x="0" y="1600200"/>
                </a:cubicBezTo>
              </a:path>
            </a:pathLst>
          </a:custGeom>
          <a:noFill/>
          <a:ln w="152400">
            <a:solidFill>
              <a:schemeClr val="accent6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13"/>
          <p:cNvSpPr/>
          <p:nvPr/>
        </p:nvSpPr>
        <p:spPr>
          <a:xfrm>
            <a:off x="5498432" y="216567"/>
            <a:ext cx="4896852" cy="1920863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4269948" y="4724671"/>
            <a:ext cx="6077210" cy="1018032"/>
          </a:xfrm>
          <a:custGeom>
            <a:avLst/>
            <a:gdLst>
              <a:gd name="connsiteX0" fmla="*/ 0 w 5618747"/>
              <a:gd name="connsiteY0" fmla="*/ 1215377 h 1215377"/>
              <a:gd name="connsiteX1" fmla="*/ 1323473 w 5618747"/>
              <a:gd name="connsiteY1" fmla="*/ 457388 h 1215377"/>
              <a:gd name="connsiteX2" fmla="*/ 3224463 w 5618747"/>
              <a:gd name="connsiteY2" fmla="*/ 24251 h 1215377"/>
              <a:gd name="connsiteX3" fmla="*/ 5618747 w 5618747"/>
              <a:gd name="connsiteY3" fmla="*/ 24251 h 121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8747" h="1215377">
                <a:moveTo>
                  <a:pt x="0" y="1215377"/>
                </a:moveTo>
                <a:cubicBezTo>
                  <a:pt x="393031" y="935643"/>
                  <a:pt x="786062" y="655909"/>
                  <a:pt x="1323473" y="457388"/>
                </a:cubicBezTo>
                <a:cubicBezTo>
                  <a:pt x="1860884" y="258867"/>
                  <a:pt x="2508584" y="96440"/>
                  <a:pt x="3224463" y="24251"/>
                </a:cubicBezTo>
                <a:cubicBezTo>
                  <a:pt x="3940342" y="-47938"/>
                  <a:pt x="5181600" y="68367"/>
                  <a:pt x="5618747" y="24251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73767" y="3826041"/>
            <a:ext cx="5426243" cy="23702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26414" y="385976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06817" y="4692317"/>
            <a:ext cx="1257302" cy="13294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receiver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native joins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32458" y="4445666"/>
            <a:ext cx="1257302" cy="104674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cable modem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42909" y="2899611"/>
            <a:ext cx="5426243" cy="27311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16810" y="292155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ISP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576156" y="3844086"/>
            <a:ext cx="1257302" cy="164832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CMTS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unpacks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native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243759" y="470206"/>
            <a:ext cx="1597166" cy="8436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sender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AMT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relay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7952872" y="1322659"/>
            <a:ext cx="2442412" cy="2374774"/>
          </a:xfrm>
          <a:custGeom>
            <a:avLst/>
            <a:gdLst>
              <a:gd name="connsiteX0" fmla="*/ 0 w 2021305"/>
              <a:gd name="connsiteY0" fmla="*/ 0 h 3152273"/>
              <a:gd name="connsiteX1" fmla="*/ 1203158 w 2021305"/>
              <a:gd name="connsiteY1" fmla="*/ 2562726 h 3152273"/>
              <a:gd name="connsiteX2" fmla="*/ 2021305 w 2021305"/>
              <a:gd name="connsiteY2" fmla="*/ 3152273 h 315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1305" h="3152273">
                <a:moveTo>
                  <a:pt x="0" y="0"/>
                </a:moveTo>
                <a:cubicBezTo>
                  <a:pt x="433137" y="1018673"/>
                  <a:pt x="866274" y="2037347"/>
                  <a:pt x="1203158" y="2562726"/>
                </a:cubicBezTo>
                <a:cubicBezTo>
                  <a:pt x="1540042" y="3088105"/>
                  <a:pt x="1870910" y="3039978"/>
                  <a:pt x="2021305" y="3152273"/>
                </a:cubicBezTo>
              </a:path>
            </a:pathLst>
          </a:custGeom>
          <a:noFill/>
          <a:ln w="152400">
            <a:solidFill>
              <a:srgbClr val="FF0000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044006" y="3048090"/>
            <a:ext cx="1779778" cy="19269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Router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forwards with segment routing header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9715802" y="4066488"/>
            <a:ext cx="397640" cy="487646"/>
          </a:xfrm>
          <a:prstGeom prst="line">
            <a:avLst/>
          </a:prstGeom>
          <a:ln w="1524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73767" y="130252"/>
            <a:ext cx="1103174" cy="4833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6940" y="180471"/>
            <a:ext cx="87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=John’s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73767" y="755159"/>
            <a:ext cx="1103173" cy="5406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15702" y="840794"/>
            <a:ext cx="83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=Jake’s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672504" y="1449981"/>
            <a:ext cx="1104436" cy="4871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98259" y="1508866"/>
            <a:ext cx="2827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=main hacking target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linux</a:t>
            </a:r>
            <a:r>
              <a:rPr lang="en-US" dirty="0" smtClean="0"/>
              <a:t> host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lives in John’s network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forwards traffic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701107" y="4174864"/>
            <a:ext cx="413896" cy="284750"/>
          </a:xfrm>
          <a:prstGeom prst="line">
            <a:avLst/>
          </a:prstGeom>
          <a:ln w="1524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4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25270</TotalTime>
  <Words>29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Holland, Jake</dc:creator>
  <cp:lastModifiedBy>Charles Eckel</cp:lastModifiedBy>
  <cp:revision>13</cp:revision>
  <dcterms:created xsi:type="dcterms:W3CDTF">2017-06-28T22:14:08Z</dcterms:created>
  <dcterms:modified xsi:type="dcterms:W3CDTF">2017-07-19T15:37:28Z</dcterms:modified>
</cp:coreProperties>
</file>