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5" r:id="rId1"/>
  </p:sldMasterIdLst>
  <p:notesMasterIdLst>
    <p:notesMasterId r:id="rId3"/>
  </p:notesMasterIdLst>
  <p:handoutMasterIdLst>
    <p:handoutMasterId r:id="rId4"/>
  </p:handoutMasterIdLst>
  <p:sldIdLst>
    <p:sldId id="554" r:id="rId2"/>
  </p:sldIdLst>
  <p:sldSz cx="9144000" cy="6858000" type="screen4x3"/>
  <p:notesSz cx="6791325" cy="99218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57E1B"/>
    <a:srgbClr val="000082"/>
    <a:srgbClr val="FF9900"/>
    <a:srgbClr val="FFFF00"/>
    <a:srgbClr val="0000B4"/>
    <a:srgbClr val="69FF69"/>
    <a:srgbClr val="53FF5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0" autoAdjust="0"/>
    <p:restoredTop sz="96154" autoAdjust="0"/>
  </p:normalViewPr>
  <p:slideViewPr>
    <p:cSldViewPr>
      <p:cViewPr varScale="1">
        <p:scale>
          <a:sx n="108" d="100"/>
          <a:sy n="108" d="100"/>
        </p:scale>
        <p:origin x="12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70" y="90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t" anchorCtr="0" compatLnSpc="1">
            <a:prstTxWarp prst="textNoShape">
              <a:avLst/>
            </a:prstTxWarp>
          </a:bodyPr>
          <a:lstStyle>
            <a:lvl1pPr defTabSz="955675" eaLnBrk="1" latinLnBrk="1" hangingPunct="0">
              <a:defRPr kumimoji="0">
                <a:solidFill>
                  <a:srgbClr val="000000"/>
                </a:solidFill>
                <a:latin typeface="Arial Narrow" pitchFamily="34" charset="0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2051"/>
          <p:cNvSpPr txBox="1">
            <a:spLocks noGrp="1"/>
          </p:cNvSpPr>
          <p:nvPr>
            <p:ph type="dt" sz="quarter" idx="1"/>
          </p:nvPr>
        </p:nvSpPr>
        <p:spPr bwMode="auto">
          <a:xfrm>
            <a:off x="3848100" y="0"/>
            <a:ext cx="2943225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t" anchorCtr="0" compatLnSpc="1">
            <a:prstTxWarp prst="textNoShape">
              <a:avLst/>
            </a:prstTxWarp>
          </a:bodyPr>
          <a:lstStyle>
            <a:lvl1pPr algn="r" defTabSz="955675" eaLnBrk="1" latinLnBrk="1" hangingPunct="0">
              <a:defRPr kumimoji="0">
                <a:solidFill>
                  <a:srgbClr val="000000"/>
                </a:solidFill>
                <a:latin typeface="Arial Narrow" pitchFamily="34" charset="0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2052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426575"/>
            <a:ext cx="2943225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b" anchorCtr="0" compatLnSpc="1">
            <a:prstTxWarp prst="textNoShape">
              <a:avLst/>
            </a:prstTxWarp>
          </a:bodyPr>
          <a:lstStyle>
            <a:lvl1pPr defTabSz="955675" eaLnBrk="1" latinLnBrk="1" hangingPunct="0">
              <a:defRPr kumimoji="0">
                <a:solidFill>
                  <a:srgbClr val="000000"/>
                </a:solidFill>
                <a:latin typeface="Arial Narrow" pitchFamily="34" charset="0"/>
                <a:ea typeface="굴림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2053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3848100" y="9426575"/>
            <a:ext cx="2943225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45" tIns="47768" rIns="95545" bIns="47768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0">
              <a:defRPr kumimoji="0">
                <a:solidFill>
                  <a:srgbClr val="00000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EC0FEC84-AC5C-42EF-8AD6-F605D6DA08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857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t" anchorCtr="0" compatLnSpc="1"/>
          <a:lstStyle>
            <a:lvl1pPr marL="0" marR="0" lvl="0" indent="0" algn="l" defTabSz="955676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 Narrow" pitchFamily="34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48100" y="0"/>
            <a:ext cx="29432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t" anchorCtr="0" compatLnSpc="1"/>
          <a:lstStyle>
            <a:lvl1pPr marL="0" marR="0" lvl="0" indent="0" algn="r" defTabSz="955676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 Narrow" pitchFamily="34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44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14400" y="742950"/>
            <a:ext cx="4962525" cy="3722688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903288" y="4713288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anchor="b" anchorCtr="0" compatLnSpc="1"/>
          <a:lstStyle>
            <a:lvl1pPr marL="0" marR="0" lvl="0" indent="0" algn="l" defTabSz="955676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 Narrow" pitchFamily="34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48100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68" rIns="95545" bIns="47768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0">
              <a:defRPr kumimoji="0" sz="1400">
                <a:solidFill>
                  <a:srgbClr val="00000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11837F09-294A-42A9-AE43-A0DC740CD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2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Arial Narrow" pitchFamily="34"/>
        <a:ea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하늘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나뭇잎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256" y="188640"/>
            <a:ext cx="7380588" cy="85010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spc="-150" dirty="0">
                <a:solidFill>
                  <a:schemeClr val="tx1"/>
                </a:solidFill>
                <a:effectLst/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1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915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7560F-5BBA-4D89-BAAF-C158B9DFE4BE}" type="datetime1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0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하늘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 descr="나뭇잎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0" t="34164" r="16248" b="44444"/>
          <a:stretch>
            <a:fillRect/>
          </a:stretch>
        </p:blipFill>
        <p:spPr bwMode="auto">
          <a:xfrm>
            <a:off x="6486525" y="0"/>
            <a:ext cx="18383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 txBox="1">
            <a:spLocks/>
          </p:cNvSpPr>
          <p:nvPr userDrawn="1"/>
        </p:nvSpPr>
        <p:spPr>
          <a:xfrm>
            <a:off x="456256" y="188640"/>
            <a:ext cx="7380588" cy="85010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4000" b="1" kern="1200" spc="-150" dirty="0"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00"/>
                </a:solidFill>
                <a:latin typeface="HY헤드라인M" pitchFamily="18" charset="-127"/>
                <a:ea typeface="휴먼둥근헤드라인" panose="02030504000101010101" pitchFamily="18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1"/>
          <p:cNvSpPr txBox="1">
            <a:spLocks/>
          </p:cNvSpPr>
          <p:nvPr userDrawn="1"/>
        </p:nvSpPr>
        <p:spPr>
          <a:xfrm>
            <a:off x="152400" y="1295400"/>
            <a:ext cx="89154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C40000"/>
              </a:buClr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2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2"/>
            <a:endParaRPr lang="en-US" altLang="ko-KR" kern="0" dirty="0" smtClean="0"/>
          </a:p>
          <a:p>
            <a:endParaRPr lang="en-US" altLang="ko-KR" kern="0" dirty="0" smtClean="0"/>
          </a:p>
          <a:p>
            <a:pPr lvl="1"/>
            <a:endParaRPr lang="ko-KR" altLang="en-US" kern="0" dirty="0"/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033F4-3073-47A1-AEAA-0BDB9330B56D}" type="datetime1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</p:sldLayoutIdLst>
  <p:transition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+mn-lt"/>
          <a:ea typeface="휴먼둥근헤드라인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HY헤드라인M" pitchFamily="18" charset="-127"/>
          <a:ea typeface="휴먼둥근헤드라인" panose="02030504000101010101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0"/>
        </a:spcBef>
        <a:spcAft>
          <a:spcPct val="0"/>
        </a:spcAft>
        <a:buFont typeface="HY헤드라인M" panose="02030600000101010101" pitchFamily="18" charset="-127"/>
        <a:buChar char="-"/>
        <a:defRPr kumimoji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eaLnBrk="0" fontAlgn="base" latinLnBrk="1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eaLnBrk="0" fontAlgn="base" latinLnBrk="1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eaLnBrk="0" fontAlgn="base" latinLnBrk="1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Verdana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88224" y="6525344"/>
            <a:ext cx="2133600" cy="365125"/>
          </a:xfrm>
        </p:spPr>
        <p:txBody>
          <a:bodyPr/>
          <a:lstStyle/>
          <a:p>
            <a:pPr>
              <a:defRPr/>
            </a:pPr>
            <a:fld id="{FE06B51D-2562-49C4-9911-4C79EE30A032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" y="278431"/>
            <a:ext cx="9139106" cy="6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93655"/>
      </p:ext>
    </p:extLst>
  </p:cSld>
  <p:clrMapOvr>
    <a:masterClrMapping/>
  </p:clrMapOvr>
</p:sld>
</file>

<file path=ppt/theme/theme1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OMNeT with TMAC framework_2014_10_11</Template>
  <TotalTime>114025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Arial Unicode MS</vt:lpstr>
      <vt:lpstr>HY헤드라인M</vt:lpstr>
      <vt:lpstr>굴림</vt:lpstr>
      <vt:lpstr>맑은 고딕</vt:lpstr>
      <vt:lpstr>휴먼둥근헤드라인</vt:lpstr>
      <vt:lpstr>Arial</vt:lpstr>
      <vt:lpstr>Arial Narrow</vt:lpstr>
      <vt:lpstr>Verdana</vt:lpstr>
      <vt:lpstr>Wingdings</vt:lpstr>
      <vt:lpstr>1_[템플릿]책_수업자료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</dc:creator>
  <cp:lastModifiedBy>pauljeong</cp:lastModifiedBy>
  <cp:revision>8800</cp:revision>
  <cp:lastPrinted>2014-07-17T11:08:19Z</cp:lastPrinted>
  <dcterms:created xsi:type="dcterms:W3CDTF">2002-01-25T15:03:30Z</dcterms:created>
  <dcterms:modified xsi:type="dcterms:W3CDTF">2017-07-18T04:41:52Z</dcterms:modified>
</cp:coreProperties>
</file>