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0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00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53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77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1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4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4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475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4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7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824A-B47A-4881-AF41-DE018A82FA5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2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hyperlink" Target="https://github.com/ietf-ccamp-mw/IETF-CCAMP-Microwave-YANG-Data-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0" y="6196084"/>
            <a:ext cx="12192000" cy="6619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圆角矩形 63"/>
          <p:cNvSpPr/>
          <p:nvPr/>
        </p:nvSpPr>
        <p:spPr>
          <a:xfrm>
            <a:off x="7497600" y="4128583"/>
            <a:ext cx="4526900" cy="1903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圆角矩形 62"/>
          <p:cNvSpPr/>
          <p:nvPr/>
        </p:nvSpPr>
        <p:spPr>
          <a:xfrm>
            <a:off x="7499939" y="1446655"/>
            <a:ext cx="4526900" cy="2033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59312"/>
            <a:ext cx="11996383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SDN Applications for microwave radio </a:t>
            </a:r>
            <a:r>
              <a:rPr lang="en-US" altLang="zh-CN" sz="3200" dirty="0" smtClean="0"/>
              <a:t>link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02" y="738310"/>
            <a:ext cx="10515600" cy="143168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Purpose: To validate the model defined in </a:t>
            </a:r>
            <a:r>
              <a:rPr lang="en-US" altLang="zh-CN" sz="1800" b="1" dirty="0">
                <a:solidFill>
                  <a:prstClr val="black"/>
                </a:solidFill>
              </a:rPr>
              <a:t>draft-ietf-ccamp-mw-yang-01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What’s developed </a:t>
            </a:r>
            <a:r>
              <a:rPr lang="en-US" sz="1800" dirty="0" smtClean="0"/>
              <a:t>in </a:t>
            </a:r>
            <a:r>
              <a:rPr lang="en-US" sz="1800" dirty="0" err="1" smtClean="0"/>
              <a:t>hackathon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 smtClean="0"/>
              <a:t>MW YANG model in ODL controller</a:t>
            </a:r>
          </a:p>
          <a:p>
            <a:pPr lvl="1"/>
            <a:r>
              <a:rPr lang="en-US" sz="1400" dirty="0" smtClean="0"/>
              <a:t>Two applications: Energy Efficiency and </a:t>
            </a:r>
            <a:r>
              <a:rPr lang="en-US" altLang="zh-CN" sz="1400" dirty="0" smtClean="0"/>
              <a:t>Dynamic frequency control </a:t>
            </a:r>
            <a:endParaRPr lang="en-US" altLang="zh-CN" sz="1400" dirty="0" smtClean="0"/>
          </a:p>
          <a:p>
            <a:pPr lvl="1"/>
            <a:r>
              <a:rPr lang="en-US" sz="1400" dirty="0" smtClean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github.com/ietf-ccamp-mw/IETF-CCAMP-Microwave-YANG-Data-Model</a:t>
            </a:r>
            <a:r>
              <a:rPr lang="en-US" sz="1400" dirty="0" smtClean="0"/>
              <a:t> </a:t>
            </a:r>
            <a:endParaRPr 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429245" y="2142699"/>
            <a:ext cx="1978090" cy="6687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456542" y="2183191"/>
            <a:ext cx="191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 1: </a:t>
            </a:r>
          </a:p>
          <a:p>
            <a:pPr algn="ctr"/>
            <a:r>
              <a:rPr lang="en-US" altLang="zh-CN" sz="1600" dirty="0" smtClean="0"/>
              <a:t>Energy efficiency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3712191" y="2156346"/>
            <a:ext cx="2418987" cy="641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698543" y="2141977"/>
            <a:ext cx="252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 2: </a:t>
            </a:r>
          </a:p>
          <a:p>
            <a:pPr algn="ctr"/>
            <a:r>
              <a:rPr lang="en-US" altLang="zh-CN" sz="1600" dirty="0" smtClean="0"/>
              <a:t>Dynamic frequency control </a:t>
            </a:r>
            <a:endParaRPr 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962019" y="3137615"/>
            <a:ext cx="5393309" cy="1076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697515" y="3542459"/>
            <a:ext cx="336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SDN controller – ODL based</a:t>
            </a:r>
            <a:endParaRPr lang="en-US" sz="1600" dirty="0"/>
          </a:p>
        </p:txBody>
      </p:sp>
      <p:sp>
        <p:nvSpPr>
          <p:cNvPr id="11" name="圆柱形 10"/>
          <p:cNvSpPr/>
          <p:nvPr/>
        </p:nvSpPr>
        <p:spPr>
          <a:xfrm>
            <a:off x="1206948" y="3328794"/>
            <a:ext cx="1017037" cy="6908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06948" y="3474390"/>
            <a:ext cx="101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MW YANG</a:t>
            </a:r>
          </a:p>
          <a:p>
            <a:pPr algn="ctr"/>
            <a:r>
              <a:rPr lang="en-US" sz="1400" dirty="0" smtClean="0"/>
              <a:t> model</a:t>
            </a:r>
            <a:endParaRPr 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/>
          <a:srcRect t="18091"/>
          <a:stretch/>
        </p:blipFill>
        <p:spPr>
          <a:xfrm>
            <a:off x="1027333" y="4483810"/>
            <a:ext cx="5544569" cy="1633032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2418290" y="2784143"/>
            <a:ext cx="0" cy="3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09476" y="2816460"/>
            <a:ext cx="1" cy="30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12929" y="4217517"/>
            <a:ext cx="0" cy="26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104810" y="4203960"/>
            <a:ext cx="1" cy="30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27333" y="3931862"/>
            <a:ext cx="223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draft-</a:t>
            </a:r>
            <a:r>
              <a:rPr lang="en-US" altLang="zh-CN" sz="1400" dirty="0" err="1" smtClean="0">
                <a:ea typeface="微软雅黑" pitchFamily="34" charset="-122"/>
              </a:rPr>
              <a:t>ietf</a:t>
            </a:r>
            <a:r>
              <a:rPr lang="en-US" altLang="zh-CN" sz="1400" dirty="0" smtClean="0">
                <a:ea typeface="微软雅黑" pitchFamily="34" charset="-122"/>
              </a:rPr>
              <a:t>-</a:t>
            </a:r>
            <a:r>
              <a:rPr lang="en-US" altLang="zh-CN" sz="1400" dirty="0" err="1" smtClean="0">
                <a:ea typeface="微软雅黑" pitchFamily="34" charset="-122"/>
              </a:rPr>
              <a:t>ccamp</a:t>
            </a:r>
            <a:r>
              <a:rPr lang="en-US" altLang="zh-CN" sz="1400" dirty="0" smtClean="0">
                <a:ea typeface="微软雅黑" pitchFamily="34" charset="-122"/>
              </a:rPr>
              <a:t>-mw-yang</a:t>
            </a:r>
            <a:endParaRPr 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7642072" y="2772432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7642072" y="1908049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697324" y="2026517"/>
            <a:ext cx="305379" cy="346689"/>
            <a:chOff x="4898212" y="4418912"/>
            <a:chExt cx="337788" cy="346592"/>
          </a:xfrm>
        </p:grpSpPr>
        <p:pic>
          <p:nvPicPr>
            <p:cNvPr id="24" name="Picture 4979" descr="图片7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4980" descr="图片75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" name="Picture 4980" descr="图片7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 flipH="1">
            <a:off x="9323658" y="2263675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979" descr="图片7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364087" y="2038819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连接符 45"/>
          <p:cNvCxnSpPr/>
          <p:nvPr/>
        </p:nvCxnSpPr>
        <p:spPr bwMode="auto">
          <a:xfrm>
            <a:off x="7960712" y="2110272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45"/>
          <p:cNvCxnSpPr/>
          <p:nvPr/>
        </p:nvCxnSpPr>
        <p:spPr bwMode="auto">
          <a:xfrm>
            <a:off x="7939332" y="2218955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7740244" y="2892918"/>
            <a:ext cx="305379" cy="346689"/>
            <a:chOff x="4898212" y="4418912"/>
            <a:chExt cx="337788" cy="346592"/>
          </a:xfrm>
        </p:grpSpPr>
        <p:pic>
          <p:nvPicPr>
            <p:cNvPr id="31" name="Picture 4979" descr="图片7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980" descr="图片75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3" name="Picture 4980" descr="图片7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 flipH="1">
            <a:off x="9366577" y="3130076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979" descr="图片7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407007" y="2905220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直接连接符 45"/>
          <p:cNvCxnSpPr/>
          <p:nvPr/>
        </p:nvCxnSpPr>
        <p:spPr bwMode="auto">
          <a:xfrm>
            <a:off x="8003631" y="2976673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45"/>
          <p:cNvCxnSpPr/>
          <p:nvPr/>
        </p:nvCxnSpPr>
        <p:spPr bwMode="auto">
          <a:xfrm>
            <a:off x="7982252" y="3085355"/>
            <a:ext cx="1403375" cy="1230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8191287" y="1687949"/>
            <a:ext cx="1172800" cy="27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Day Time</a:t>
            </a:r>
            <a:endParaRPr 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258733" y="2576682"/>
            <a:ext cx="1156824" cy="27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Night Time</a:t>
            </a:r>
            <a:endParaRPr lang="en-US" sz="1200" dirty="0"/>
          </a:p>
        </p:txBody>
      </p:sp>
      <p:grpSp>
        <p:nvGrpSpPr>
          <p:cNvPr id="39" name="组合 399"/>
          <p:cNvGrpSpPr/>
          <p:nvPr/>
        </p:nvGrpSpPr>
        <p:grpSpPr>
          <a:xfrm>
            <a:off x="9929307" y="1759860"/>
            <a:ext cx="2462952" cy="1425309"/>
            <a:chOff x="8678863" y="3886200"/>
            <a:chExt cx="2745205" cy="1760998"/>
          </a:xfrm>
        </p:grpSpPr>
        <p:cxnSp>
          <p:nvCxnSpPr>
            <p:cNvPr id="40" name="直接箭头连接符 39"/>
            <p:cNvCxnSpPr/>
            <p:nvPr/>
          </p:nvCxnSpPr>
          <p:spPr bwMode="auto">
            <a:xfrm flipV="1">
              <a:off x="8688290" y="4087251"/>
              <a:ext cx="981" cy="12774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8707143" y="5362575"/>
              <a:ext cx="1922757" cy="21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任意多边形 41"/>
            <p:cNvSpPr/>
            <p:nvPr/>
          </p:nvSpPr>
          <p:spPr bwMode="auto">
            <a:xfrm>
              <a:off x="8688289" y="3886200"/>
              <a:ext cx="1781712" cy="875499"/>
            </a:xfrm>
            <a:custGeom>
              <a:avLst/>
              <a:gdLst>
                <a:gd name="connsiteX0" fmla="*/ 0 w 2124075"/>
                <a:gd name="connsiteY0" fmla="*/ 365125 h 887413"/>
                <a:gd name="connsiteX1" fmla="*/ 457200 w 2124075"/>
                <a:gd name="connsiteY1" fmla="*/ 69850 h 887413"/>
                <a:gd name="connsiteX2" fmla="*/ 1323975 w 2124075"/>
                <a:gd name="connsiteY2" fmla="*/ 784225 h 887413"/>
                <a:gd name="connsiteX3" fmla="*/ 2124075 w 2124075"/>
                <a:gd name="connsiteY3" fmla="*/ 688975 h 88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887413">
                  <a:moveTo>
                    <a:pt x="0" y="365125"/>
                  </a:moveTo>
                  <a:cubicBezTo>
                    <a:pt x="118269" y="182562"/>
                    <a:pt x="236538" y="0"/>
                    <a:pt x="457200" y="69850"/>
                  </a:cubicBezTo>
                  <a:cubicBezTo>
                    <a:pt x="677862" y="139700"/>
                    <a:pt x="1046163" y="681038"/>
                    <a:pt x="1323975" y="784225"/>
                  </a:cubicBezTo>
                  <a:cubicBezTo>
                    <a:pt x="1601788" y="887413"/>
                    <a:pt x="2105025" y="723900"/>
                    <a:pt x="2124075" y="68897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376" tIns="45188" rIns="90376" bIns="45188" numCol="1" rtlCol="0" anchor="t" anchorCtr="0" compatLnSpc="1">
              <a:prstTxWarp prst="textNoShape">
                <a:avLst/>
              </a:prstTxWarp>
            </a:bodyPr>
            <a:lstStyle/>
            <a:p>
              <a:pPr defTabSz="1057405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400" dirty="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8678863" y="4806226"/>
              <a:ext cx="941387" cy="38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9804725" y="4830074"/>
              <a:ext cx="1344333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Power consumption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10449062" y="4401145"/>
              <a:ext cx="975006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Traffic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8715512" y="5353646"/>
              <a:ext cx="866638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Peak time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9620387" y="5363173"/>
              <a:ext cx="1238113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Off-peak time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9621838" y="5168176"/>
              <a:ext cx="941387" cy="38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9629775" y="4819651"/>
              <a:ext cx="0" cy="3524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文本框 49"/>
          <p:cNvSpPr txBox="1"/>
          <p:nvPr/>
        </p:nvSpPr>
        <p:spPr>
          <a:xfrm>
            <a:off x="10009586" y="3138657"/>
            <a:ext cx="170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With energy efficiency</a:t>
            </a:r>
            <a:endParaRPr 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7528357" y="4621917"/>
            <a:ext cx="2070483" cy="573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矩形 65"/>
          <p:cNvSpPr/>
          <p:nvPr/>
        </p:nvSpPr>
        <p:spPr>
          <a:xfrm>
            <a:off x="7576191" y="4671496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7771786" y="4557557"/>
            <a:ext cx="453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</a:t>
            </a:r>
            <a:endParaRPr lang="en-US" sz="16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7626529" y="4742403"/>
            <a:ext cx="305379" cy="346689"/>
            <a:chOff x="4898212" y="4418912"/>
            <a:chExt cx="337788" cy="346592"/>
          </a:xfrm>
        </p:grpSpPr>
        <p:pic>
          <p:nvPicPr>
            <p:cNvPr id="53" name="Picture 4979" descr="图片7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4980" descr="图片75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5" name="Picture 4980" descr="图片7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 flipH="1">
            <a:off x="9252862" y="4979561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979" descr="图片7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293292" y="4754705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直接连接符 45"/>
          <p:cNvCxnSpPr/>
          <p:nvPr/>
        </p:nvCxnSpPr>
        <p:spPr bwMode="auto">
          <a:xfrm>
            <a:off x="7889916" y="4826158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45"/>
          <p:cNvCxnSpPr/>
          <p:nvPr/>
        </p:nvCxnSpPr>
        <p:spPr bwMode="auto">
          <a:xfrm>
            <a:off x="7889915" y="4909913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矩形 66"/>
          <p:cNvSpPr/>
          <p:nvPr/>
        </p:nvSpPr>
        <p:spPr>
          <a:xfrm>
            <a:off x="7553639" y="5323627"/>
            <a:ext cx="2070483" cy="573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67"/>
          <p:cNvSpPr/>
          <p:nvPr/>
        </p:nvSpPr>
        <p:spPr>
          <a:xfrm>
            <a:off x="7601473" y="5373206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文本框 69"/>
          <p:cNvSpPr txBox="1"/>
          <p:nvPr/>
        </p:nvSpPr>
        <p:spPr>
          <a:xfrm>
            <a:off x="7851251" y="5276516"/>
            <a:ext cx="85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f2</a:t>
            </a:r>
            <a:endParaRPr lang="en-US" sz="16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7651811" y="5444113"/>
            <a:ext cx="305379" cy="346689"/>
            <a:chOff x="4898212" y="4418912"/>
            <a:chExt cx="337788" cy="346592"/>
          </a:xfrm>
        </p:grpSpPr>
        <p:pic>
          <p:nvPicPr>
            <p:cNvPr id="74" name="Picture 4979" descr="图片7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4980" descr="图片75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6" name="Picture 4980" descr="图片7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 flipH="1">
            <a:off x="9278144" y="5722215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4979" descr="图片7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318574" y="5456415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直接连接符 45"/>
          <p:cNvCxnSpPr/>
          <p:nvPr/>
        </p:nvCxnSpPr>
        <p:spPr bwMode="auto">
          <a:xfrm>
            <a:off x="7915198" y="5759884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45"/>
          <p:cNvCxnSpPr/>
          <p:nvPr/>
        </p:nvCxnSpPr>
        <p:spPr bwMode="auto">
          <a:xfrm>
            <a:off x="7915197" y="5843639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文本框 79"/>
          <p:cNvSpPr txBox="1"/>
          <p:nvPr/>
        </p:nvSpPr>
        <p:spPr>
          <a:xfrm>
            <a:off x="7751475" y="1438162"/>
            <a:ext cx="40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 save power consumption when traffic is low</a:t>
            </a:r>
            <a:endParaRPr lang="en-US" sz="1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034498" y="4162540"/>
            <a:ext cx="2168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 control the interference</a:t>
            </a:r>
            <a:endParaRPr lang="en-US" sz="1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7535252" y="1155035"/>
            <a:ext cx="330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1:  </a:t>
            </a:r>
            <a:r>
              <a:rPr lang="en-US" altLang="zh-CN" sz="1600" dirty="0" smtClean="0"/>
              <a:t>Energy efficiency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83" name="文本框 82"/>
          <p:cNvSpPr txBox="1"/>
          <p:nvPr/>
        </p:nvSpPr>
        <p:spPr>
          <a:xfrm>
            <a:off x="7536444" y="3860942"/>
            <a:ext cx="390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2: </a:t>
            </a:r>
            <a:r>
              <a:rPr lang="en-US" altLang="zh-CN" sz="1600" dirty="0" smtClean="0"/>
              <a:t>Dynamic frequency control </a:t>
            </a:r>
            <a:endParaRPr lang="en-US" sz="1600" dirty="0"/>
          </a:p>
        </p:txBody>
      </p:sp>
      <p:grpSp>
        <p:nvGrpSpPr>
          <p:cNvPr id="94" name="组合 93"/>
          <p:cNvGrpSpPr/>
          <p:nvPr/>
        </p:nvGrpSpPr>
        <p:grpSpPr>
          <a:xfrm>
            <a:off x="9920598" y="4367283"/>
            <a:ext cx="2235040" cy="1660109"/>
            <a:chOff x="5861554" y="1624832"/>
            <a:chExt cx="2752709" cy="1696733"/>
          </a:xfrm>
        </p:grpSpPr>
        <p:cxnSp>
          <p:nvCxnSpPr>
            <p:cNvPr id="95" name="直接箭头连接符 94"/>
            <p:cNvCxnSpPr/>
            <p:nvPr/>
          </p:nvCxnSpPr>
          <p:spPr>
            <a:xfrm>
              <a:off x="5878286" y="1788555"/>
              <a:ext cx="0" cy="12252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5878286" y="3013788"/>
              <a:ext cx="23139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任意多边形 96"/>
            <p:cNvSpPr/>
            <p:nvPr/>
          </p:nvSpPr>
          <p:spPr>
            <a:xfrm>
              <a:off x="5878286" y="2137816"/>
              <a:ext cx="1838130" cy="697582"/>
            </a:xfrm>
            <a:custGeom>
              <a:avLst/>
              <a:gdLst>
                <a:gd name="connsiteX0" fmla="*/ 0 w 1838130"/>
                <a:gd name="connsiteY0" fmla="*/ 36338 h 697582"/>
                <a:gd name="connsiteX1" fmla="*/ 531845 w 1838130"/>
                <a:gd name="connsiteY1" fmla="*/ 55000 h 697582"/>
                <a:gd name="connsiteX2" fmla="*/ 681135 w 1838130"/>
                <a:gd name="connsiteY2" fmla="*/ 558853 h 697582"/>
                <a:gd name="connsiteX3" fmla="*/ 1026367 w 1838130"/>
                <a:gd name="connsiteY3" fmla="*/ 680151 h 697582"/>
                <a:gd name="connsiteX4" fmla="*/ 1175657 w 1838130"/>
                <a:gd name="connsiteY4" fmla="*/ 250943 h 697582"/>
                <a:gd name="connsiteX5" fmla="*/ 1838130 w 1838130"/>
                <a:gd name="connsiteY5" fmla="*/ 92322 h 697582"/>
                <a:gd name="connsiteX6" fmla="*/ 1838130 w 1838130"/>
                <a:gd name="connsiteY6" fmla="*/ 92322 h 69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130" h="697582">
                  <a:moveTo>
                    <a:pt x="0" y="36338"/>
                  </a:moveTo>
                  <a:cubicBezTo>
                    <a:pt x="209161" y="2126"/>
                    <a:pt x="418323" y="-32086"/>
                    <a:pt x="531845" y="55000"/>
                  </a:cubicBezTo>
                  <a:cubicBezTo>
                    <a:pt x="645367" y="142086"/>
                    <a:pt x="598715" y="454661"/>
                    <a:pt x="681135" y="558853"/>
                  </a:cubicBezTo>
                  <a:cubicBezTo>
                    <a:pt x="763555" y="663045"/>
                    <a:pt x="943947" y="731469"/>
                    <a:pt x="1026367" y="680151"/>
                  </a:cubicBezTo>
                  <a:cubicBezTo>
                    <a:pt x="1108787" y="628833"/>
                    <a:pt x="1040363" y="348915"/>
                    <a:pt x="1175657" y="250943"/>
                  </a:cubicBezTo>
                  <a:cubicBezTo>
                    <a:pt x="1310951" y="152971"/>
                    <a:pt x="1838130" y="92322"/>
                    <a:pt x="1838130" y="92322"/>
                  </a:cubicBezTo>
                  <a:lnTo>
                    <a:pt x="1838130" y="9232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5878286" y="2486607"/>
              <a:ext cx="21367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5861554" y="1624832"/>
              <a:ext cx="691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SNIR</a:t>
              </a:r>
              <a:endParaRPr lang="en-US" sz="1400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68625" y="2732828"/>
              <a:ext cx="124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</a:t>
              </a:r>
              <a:r>
                <a:rPr lang="en-US" altLang="zh-CN" sz="1400" dirty="0" smtClean="0"/>
                <a:t>requency</a:t>
              </a:r>
              <a:endParaRPr lang="en-US" sz="1400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6946641" y="2911151"/>
              <a:ext cx="0" cy="102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6170092" y="3013788"/>
              <a:ext cx="46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f1</a:t>
              </a:r>
              <a:endParaRPr lang="en-US" sz="14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978960" y="3013787"/>
              <a:ext cx="46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f2</a:t>
              </a:r>
              <a:endParaRPr lang="en-US" sz="1400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944006" y="2302389"/>
              <a:ext cx="1506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A</a:t>
              </a:r>
              <a:r>
                <a:rPr lang="en-US" altLang="zh-CN" sz="1100" dirty="0" smtClean="0"/>
                <a:t>lert threshold</a:t>
              </a:r>
              <a:endParaRPr lang="en-US" sz="1100" dirty="0"/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7853001" y="4380172"/>
            <a:ext cx="26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！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029860" y="4492601"/>
            <a:ext cx="107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Low SNIR</a:t>
            </a:r>
            <a:endParaRPr lang="en-US" sz="1200" dirty="0"/>
          </a:p>
        </p:txBody>
      </p:sp>
      <p:pic>
        <p:nvPicPr>
          <p:cNvPr id="162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4586" y="6254601"/>
            <a:ext cx="677476" cy="5778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" name="Logo_ChapterSlide_Normal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18" t="12468" r="17226" b="12726"/>
          <a:stretch>
            <a:fillRect/>
          </a:stretch>
        </p:blipFill>
        <p:spPr bwMode="auto">
          <a:xfrm>
            <a:off x="3863449" y="6268249"/>
            <a:ext cx="798088" cy="5778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8" cstate="print"/>
          <a:srcRect t="14378"/>
          <a:stretch>
            <a:fillRect/>
          </a:stretch>
        </p:blipFill>
        <p:spPr>
          <a:xfrm>
            <a:off x="5977816" y="6271151"/>
            <a:ext cx="1000125" cy="573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5" name="Picture 2" descr="C:\Users\y59408\AppData\Roaming\eSpace_Desktop\UserData\y00300861\imagefiles\07DD5003-27E9-4B98-898C-76EAEEE92882.png"/>
          <p:cNvPicPr>
            <a:picLocks noChangeAspect="1" noChangeArrowheads="1"/>
          </p:cNvPicPr>
          <p:nvPr/>
        </p:nvPicPr>
        <p:blipFill>
          <a:blip r:embed="rId9" cstate="print"/>
          <a:srcRect t="7313"/>
          <a:stretch>
            <a:fillRect/>
          </a:stretch>
        </p:blipFill>
        <p:spPr bwMode="auto">
          <a:xfrm>
            <a:off x="7279710" y="6271150"/>
            <a:ext cx="1086372" cy="573207"/>
          </a:xfrm>
          <a:prstGeom prst="rect">
            <a:avLst/>
          </a:prstGeom>
          <a:noFill/>
        </p:spPr>
      </p:pic>
      <p:pic>
        <p:nvPicPr>
          <p:cNvPr id="166" name="Picture 4" descr="C:\Users\y59408\AppData\Roaming\eSpace_Desktop\UserData\y00300861\imagefiles\25272FD2-9EC4-4969-B548-8D6B6D2A30BB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60817" y="6271151"/>
            <a:ext cx="1453961" cy="574652"/>
          </a:xfrm>
          <a:prstGeom prst="rect">
            <a:avLst/>
          </a:prstGeom>
          <a:noFill/>
        </p:spPr>
      </p:pic>
      <p:pic>
        <p:nvPicPr>
          <p:cNvPr id="167" name="Picture 8" descr="C:\Users\y59408\AppData\Roaming\eSpace_Desktop\UserData\y00300861\imagefiles\544B9896-6268-4127-93C2-9277531B80CB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630819" y="6284800"/>
            <a:ext cx="1482156" cy="559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24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107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SDN Applications for microwave radio link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99 Hackathon</dc:title>
  <dc:creator>Yemin (Amy)</dc:creator>
  <cp:lastModifiedBy>y59408</cp:lastModifiedBy>
  <cp:revision>82</cp:revision>
  <dcterms:created xsi:type="dcterms:W3CDTF">2017-07-10T09:30:04Z</dcterms:created>
  <dcterms:modified xsi:type="dcterms:W3CDTF">2017-07-18T07:39:49Z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(3)geA+d3uFVJ5wlafFJTu9e8gYRrOVvvhaDju9bpXSwImAPfaMZFMU9iM1SCiBsXWZRDMGMDYG
tNHxIPkDP5Z1CxPM0VTR3Bri/+lEslOb3nnGTe67CzdZt0CHebfaKT2rId/BYdLbjNOynrC8
ryGzxueSLvEI+ATjpBNdj/VeyW2QfBwHnPhglecrdCmNsPaAXcsFfeAHN8ZPK9Ujp03XMFHU
qbsrK1V7G0gz58AMp0</vt:lpwstr>
  </property>
  <property fmtid="{D5CDD505-2E9C-101B-9397-08002B2CF9AE}" pid="3" name="_2015_ms_pID_7253431">
    <vt:lpwstr>ZA/y5oziR0h5gBAcEW2XNT+wywoFh5DUF2RQUNEIKBHUX10L9mGksb
wqu09CTu+wzFAfG7nK2nFA5PY6wHQYd4fSGYl/q60KwYLbIcvbG4VOLOxpCHWaufCZS/In0Q
GQ9ITnYEHZ2TeJRR5qaDkiwQqvZgf7QrJhx9G/fO8pT+ebmu8JJVER0/vC1yBd1AahpMGd0u
nsFf7RJWV7fcBFrzMfzB8rGLoVyDcf5yz+Ra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1500300276</vt:lpwstr>
  </property>
  <property fmtid="{D5CDD505-2E9C-101B-9397-08002B2CF9AE}" pid="8" name="_2015_ms_pID_7253432">
    <vt:lpwstr>Rg==</vt:lpwstr>
  </property>
</Properties>
</file>