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6" r:id="rId7"/>
    <p:sldId id="264" r:id="rId8"/>
    <p:sldId id="261" r:id="rId9"/>
    <p:sldId id="267"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446" autoAdjust="0"/>
  </p:normalViewPr>
  <p:slideViewPr>
    <p:cSldViewPr snapToGrid="0">
      <p:cViewPr varScale="1">
        <p:scale>
          <a:sx n="98" d="100"/>
          <a:sy n="98" d="100"/>
        </p:scale>
        <p:origin x="2658" y="84"/>
      </p:cViewPr>
      <p:guideLst/>
    </p:cSldViewPr>
  </p:slideViewPr>
  <p:notesTextViewPr>
    <p:cViewPr>
      <p:scale>
        <a:sx n="1" d="1"/>
        <a:sy n="1" d="1"/>
      </p:scale>
      <p:origin x="0" y="-98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Leet" userId="089a69ac-03f2-4b1f-bce4-ebcbc2b6bf8b" providerId="ADAL" clId="{859A6495-61C0-401E-A94B-ECD32F70FBBE}"/>
    <pc:docChg chg="custSel delSld modSld">
      <pc:chgData name="Simon Leet" userId="089a69ac-03f2-4b1f-bce4-ebcbc2b6bf8b" providerId="ADAL" clId="{859A6495-61C0-401E-A94B-ECD32F70FBBE}" dt="2020-11-11T02:51:28.986" v="27" actId="20577"/>
      <pc:docMkLst>
        <pc:docMk/>
      </pc:docMkLst>
      <pc:sldChg chg="modNotesTx">
        <pc:chgData name="Simon Leet" userId="089a69ac-03f2-4b1f-bce4-ebcbc2b6bf8b" providerId="ADAL" clId="{859A6495-61C0-401E-A94B-ECD32F70FBBE}" dt="2020-11-11T02:51:28.986" v="27" actId="20577"/>
        <pc:sldMkLst>
          <pc:docMk/>
          <pc:sldMk cId="2976392913" sldId="258"/>
        </pc:sldMkLst>
      </pc:sldChg>
      <pc:sldChg chg="del">
        <pc:chgData name="Simon Leet" userId="089a69ac-03f2-4b1f-bce4-ebcbc2b6bf8b" providerId="ADAL" clId="{859A6495-61C0-401E-A94B-ECD32F70FBBE}" dt="2020-11-11T02:50:33.683" v="0" actId="47"/>
        <pc:sldMkLst>
          <pc:docMk/>
          <pc:sldMk cId="738495630" sldId="262"/>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EAF194-A12E-4ADD-B4D9-8D67FFB170A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50C0461-F27E-41AE-9EDE-12AA70BACB5B}">
      <dgm:prSet/>
      <dgm:spPr/>
      <dgm:t>
        <a:bodyPr/>
        <a:lstStyle/>
        <a:p>
          <a:pPr>
            <a:lnSpc>
              <a:spcPct val="100000"/>
            </a:lnSpc>
            <a:defRPr b="1"/>
          </a:pPr>
          <a:r>
            <a:rPr lang="en-US"/>
            <a:t>Also known as “multi-module loading” for enclaves</a:t>
          </a:r>
        </a:p>
      </dgm:t>
    </dgm:pt>
    <dgm:pt modelId="{9028D025-8275-4FA6-A4E4-B7E6305151BF}" type="parTrans" cxnId="{21CA2499-F0EE-47B2-AB70-CFC04D348826}">
      <dgm:prSet/>
      <dgm:spPr/>
      <dgm:t>
        <a:bodyPr/>
        <a:lstStyle/>
        <a:p>
          <a:endParaRPr lang="en-US"/>
        </a:p>
      </dgm:t>
    </dgm:pt>
    <dgm:pt modelId="{030E6089-5EED-4B33-911C-7DF2C3D0431D}" type="sibTrans" cxnId="{21CA2499-F0EE-47B2-AB70-CFC04D348826}">
      <dgm:prSet/>
      <dgm:spPr/>
      <dgm:t>
        <a:bodyPr/>
        <a:lstStyle/>
        <a:p>
          <a:endParaRPr lang="en-US"/>
        </a:p>
      </dgm:t>
    </dgm:pt>
    <dgm:pt modelId="{CADA5D4B-D7E0-4B3E-ACEF-98CE30CD7B0B}">
      <dgm:prSet/>
      <dgm:spPr/>
      <dgm:t>
        <a:bodyPr/>
        <a:lstStyle/>
        <a:p>
          <a:pPr>
            <a:lnSpc>
              <a:spcPct val="100000"/>
            </a:lnSpc>
          </a:pPr>
          <a:r>
            <a:rPr lang="en-US"/>
            <a:t>This is the ability to create an enclave app that supports dynamic linking (.so) instead of only static linking (.a/.obj).</a:t>
          </a:r>
        </a:p>
      </dgm:t>
    </dgm:pt>
    <dgm:pt modelId="{A4BFE28C-DC49-42FF-9E5D-1FBCB09CFA55}" type="parTrans" cxnId="{83B801EE-91D2-4ADB-A147-09C0C100D2AD}">
      <dgm:prSet/>
      <dgm:spPr/>
      <dgm:t>
        <a:bodyPr/>
        <a:lstStyle/>
        <a:p>
          <a:endParaRPr lang="en-US"/>
        </a:p>
      </dgm:t>
    </dgm:pt>
    <dgm:pt modelId="{682F6127-6380-4019-A83C-50F5BBA2454F}" type="sibTrans" cxnId="{83B801EE-91D2-4ADB-A147-09C0C100D2AD}">
      <dgm:prSet/>
      <dgm:spPr/>
      <dgm:t>
        <a:bodyPr/>
        <a:lstStyle/>
        <a:p>
          <a:endParaRPr lang="en-US"/>
        </a:p>
      </dgm:t>
    </dgm:pt>
    <dgm:pt modelId="{A888E167-1D46-4AD0-9E51-F6F1E30257DA}">
      <dgm:prSet/>
      <dgm:spPr/>
      <dgm:t>
        <a:bodyPr/>
        <a:lstStyle/>
        <a:p>
          <a:pPr>
            <a:lnSpc>
              <a:spcPct val="100000"/>
            </a:lnSpc>
          </a:pPr>
          <a:r>
            <a:rPr lang="en-US" dirty="0"/>
            <a:t>This is not dynamic loading in an enclave app (i.e. not </a:t>
          </a:r>
          <a:r>
            <a:rPr lang="en-US" dirty="0" err="1"/>
            <a:t>dlopen</a:t>
          </a:r>
          <a:r>
            <a:rPr lang="en-US" dirty="0"/>
            <a:t>/</a:t>
          </a:r>
          <a:r>
            <a:rPr lang="en-US" dirty="0" err="1"/>
            <a:t>dlsym</a:t>
          </a:r>
          <a:r>
            <a:rPr lang="en-US" dirty="0"/>
            <a:t> support).</a:t>
          </a:r>
        </a:p>
      </dgm:t>
    </dgm:pt>
    <dgm:pt modelId="{5C021761-5C43-451C-B7F7-7F06CEE357AE}" type="parTrans" cxnId="{A455E22E-4316-4886-A750-9E7E21A1A557}">
      <dgm:prSet/>
      <dgm:spPr/>
      <dgm:t>
        <a:bodyPr/>
        <a:lstStyle/>
        <a:p>
          <a:endParaRPr lang="en-US"/>
        </a:p>
      </dgm:t>
    </dgm:pt>
    <dgm:pt modelId="{3688CCE4-33B2-43D7-9C52-459255EA0519}" type="sibTrans" cxnId="{A455E22E-4316-4886-A750-9E7E21A1A557}">
      <dgm:prSet/>
      <dgm:spPr/>
      <dgm:t>
        <a:bodyPr/>
        <a:lstStyle/>
        <a:p>
          <a:endParaRPr lang="en-US"/>
        </a:p>
      </dgm:t>
    </dgm:pt>
    <dgm:pt modelId="{9812276A-F538-451A-B631-E011387E517C}">
      <dgm:prSet/>
      <dgm:spPr/>
      <dgm:t>
        <a:bodyPr/>
        <a:lstStyle/>
        <a:p>
          <a:pPr>
            <a:lnSpc>
              <a:spcPct val="100000"/>
            </a:lnSpc>
            <a:defRPr b="1"/>
          </a:pPr>
          <a:r>
            <a:rPr lang="en-US" dirty="0"/>
            <a:t>Motivated by the requirement for FIPS 140-2 certified crypto in enclaves</a:t>
          </a:r>
        </a:p>
      </dgm:t>
    </dgm:pt>
    <dgm:pt modelId="{D80D3855-DB16-483C-A0C7-5867490CB967}" type="parTrans" cxnId="{C552E189-156E-4746-A27D-175A412A50E0}">
      <dgm:prSet/>
      <dgm:spPr/>
      <dgm:t>
        <a:bodyPr/>
        <a:lstStyle/>
        <a:p>
          <a:endParaRPr lang="en-US"/>
        </a:p>
      </dgm:t>
    </dgm:pt>
    <dgm:pt modelId="{A949C067-D0D5-45AE-90F5-7D0B6559EA02}" type="sibTrans" cxnId="{C552E189-156E-4746-A27D-175A412A50E0}">
      <dgm:prSet/>
      <dgm:spPr/>
      <dgm:t>
        <a:bodyPr/>
        <a:lstStyle/>
        <a:p>
          <a:endParaRPr lang="en-US"/>
        </a:p>
      </dgm:t>
    </dgm:pt>
    <dgm:pt modelId="{81806039-CFAA-44E1-B802-D45A2912893E}">
      <dgm:prSet/>
      <dgm:spPr/>
      <dgm:t>
        <a:bodyPr/>
        <a:lstStyle/>
        <a:p>
          <a:pPr>
            <a:lnSpc>
              <a:spcPct val="100000"/>
            </a:lnSpc>
          </a:pPr>
          <a:r>
            <a:rPr lang="en-US"/>
            <a:t>FIPS certification process is applied to modules (shared objects, executables) not static libraries (archives or object files).</a:t>
          </a:r>
        </a:p>
      </dgm:t>
    </dgm:pt>
    <dgm:pt modelId="{82996E8D-9157-495B-BB62-5BD10C0FB385}" type="parTrans" cxnId="{0DF1F981-1A96-4DE4-8170-E2CF44AB25C2}">
      <dgm:prSet/>
      <dgm:spPr/>
      <dgm:t>
        <a:bodyPr/>
        <a:lstStyle/>
        <a:p>
          <a:endParaRPr lang="en-US"/>
        </a:p>
      </dgm:t>
    </dgm:pt>
    <dgm:pt modelId="{FDEE58B5-E7CC-44D4-B208-2CDCC106EBC1}" type="sibTrans" cxnId="{0DF1F981-1A96-4DE4-8170-E2CF44AB25C2}">
      <dgm:prSet/>
      <dgm:spPr/>
      <dgm:t>
        <a:bodyPr/>
        <a:lstStyle/>
        <a:p>
          <a:endParaRPr lang="en-US"/>
        </a:p>
      </dgm:t>
    </dgm:pt>
    <dgm:pt modelId="{7EFFC5A2-3FAD-4C76-AA24-D8EE98B46F03}">
      <dgm:prSet/>
      <dgm:spPr/>
      <dgm:t>
        <a:bodyPr/>
        <a:lstStyle/>
        <a:p>
          <a:pPr>
            <a:lnSpc>
              <a:spcPct val="100000"/>
            </a:lnSpc>
          </a:pPr>
          <a:r>
            <a:rPr lang="en-US" dirty="0"/>
            <a:t>OE SDK needs to support an enclave app that can link against an </a:t>
          </a:r>
          <a:r>
            <a:rPr lang="en-US" i="1" dirty="0"/>
            <a:t>unmodified</a:t>
          </a:r>
          <a:r>
            <a:rPr lang="en-US" dirty="0"/>
            <a:t> FIPS-certified crypto module.</a:t>
          </a:r>
        </a:p>
      </dgm:t>
    </dgm:pt>
    <dgm:pt modelId="{4E5C1DBE-CACA-4612-B004-F95B5668B03A}" type="parTrans" cxnId="{A2C2F053-5E59-40F2-8525-BF0B7D4F971F}">
      <dgm:prSet/>
      <dgm:spPr/>
      <dgm:t>
        <a:bodyPr/>
        <a:lstStyle/>
        <a:p>
          <a:endParaRPr lang="en-US"/>
        </a:p>
      </dgm:t>
    </dgm:pt>
    <dgm:pt modelId="{3F6EB0BB-6561-415C-B4E2-8962EC8A0357}" type="sibTrans" cxnId="{A2C2F053-5E59-40F2-8525-BF0B7D4F971F}">
      <dgm:prSet/>
      <dgm:spPr/>
      <dgm:t>
        <a:bodyPr/>
        <a:lstStyle/>
        <a:p>
          <a:endParaRPr lang="en-US"/>
        </a:p>
      </dgm:t>
    </dgm:pt>
    <dgm:pt modelId="{76DBDF75-B15B-497A-B26C-519351CF78E6}" type="pres">
      <dgm:prSet presAssocID="{42EAF194-A12E-4ADD-B4D9-8D67FFB170A2}" presName="root" presStyleCnt="0">
        <dgm:presLayoutVars>
          <dgm:dir/>
          <dgm:resizeHandles val="exact"/>
        </dgm:presLayoutVars>
      </dgm:prSet>
      <dgm:spPr/>
    </dgm:pt>
    <dgm:pt modelId="{94E9BE43-5D81-4E3E-B551-E54E83F43B6B}" type="pres">
      <dgm:prSet presAssocID="{B50C0461-F27E-41AE-9EDE-12AA70BACB5B}" presName="compNode" presStyleCnt="0"/>
      <dgm:spPr/>
    </dgm:pt>
    <dgm:pt modelId="{D992C795-B549-4A42-8023-CA58589F048B}" type="pres">
      <dgm:prSet presAssocID="{B50C0461-F27E-41AE-9EDE-12AA70BACB5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1714407B-4BA6-46E5-AF4B-84118FCE5D7B}" type="pres">
      <dgm:prSet presAssocID="{B50C0461-F27E-41AE-9EDE-12AA70BACB5B}" presName="iconSpace" presStyleCnt="0"/>
      <dgm:spPr/>
    </dgm:pt>
    <dgm:pt modelId="{8CE6529B-A7D3-412D-A6A4-0F6BC007FC17}" type="pres">
      <dgm:prSet presAssocID="{B50C0461-F27E-41AE-9EDE-12AA70BACB5B}" presName="parTx" presStyleLbl="revTx" presStyleIdx="0" presStyleCnt="4">
        <dgm:presLayoutVars>
          <dgm:chMax val="0"/>
          <dgm:chPref val="0"/>
        </dgm:presLayoutVars>
      </dgm:prSet>
      <dgm:spPr/>
    </dgm:pt>
    <dgm:pt modelId="{6455CFA3-87B3-470F-B39F-A9B2851C7735}" type="pres">
      <dgm:prSet presAssocID="{B50C0461-F27E-41AE-9EDE-12AA70BACB5B}" presName="txSpace" presStyleCnt="0"/>
      <dgm:spPr/>
    </dgm:pt>
    <dgm:pt modelId="{96D748E4-B8B3-4FD2-B7CD-376B29E68812}" type="pres">
      <dgm:prSet presAssocID="{B50C0461-F27E-41AE-9EDE-12AA70BACB5B}" presName="desTx" presStyleLbl="revTx" presStyleIdx="1" presStyleCnt="4">
        <dgm:presLayoutVars/>
      </dgm:prSet>
      <dgm:spPr/>
    </dgm:pt>
    <dgm:pt modelId="{0FBCF84C-9E97-4877-9477-5F4DE5051536}" type="pres">
      <dgm:prSet presAssocID="{030E6089-5EED-4B33-911C-7DF2C3D0431D}" presName="sibTrans" presStyleCnt="0"/>
      <dgm:spPr/>
    </dgm:pt>
    <dgm:pt modelId="{9A300724-B276-402F-BBA3-0355971B3064}" type="pres">
      <dgm:prSet presAssocID="{9812276A-F538-451A-B631-E011387E517C}" presName="compNode" presStyleCnt="0"/>
      <dgm:spPr/>
    </dgm:pt>
    <dgm:pt modelId="{3CB8D4BD-44F5-4369-A970-7DEDF57ADF8E}" type="pres">
      <dgm:prSet presAssocID="{9812276A-F538-451A-B631-E011387E517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dge Tick"/>
        </a:ext>
      </dgm:extLst>
    </dgm:pt>
    <dgm:pt modelId="{FEC9328A-FBFA-4205-9288-5F6DE9823129}" type="pres">
      <dgm:prSet presAssocID="{9812276A-F538-451A-B631-E011387E517C}" presName="iconSpace" presStyleCnt="0"/>
      <dgm:spPr/>
    </dgm:pt>
    <dgm:pt modelId="{7CC4BDC4-80C8-4928-A1A5-E2D32142C978}" type="pres">
      <dgm:prSet presAssocID="{9812276A-F538-451A-B631-E011387E517C}" presName="parTx" presStyleLbl="revTx" presStyleIdx="2" presStyleCnt="4">
        <dgm:presLayoutVars>
          <dgm:chMax val="0"/>
          <dgm:chPref val="0"/>
        </dgm:presLayoutVars>
      </dgm:prSet>
      <dgm:spPr/>
    </dgm:pt>
    <dgm:pt modelId="{6A9B4245-C91C-4D0C-808D-53544FB66CB0}" type="pres">
      <dgm:prSet presAssocID="{9812276A-F538-451A-B631-E011387E517C}" presName="txSpace" presStyleCnt="0"/>
      <dgm:spPr/>
    </dgm:pt>
    <dgm:pt modelId="{C0E34915-F0AF-40F1-9FE7-3BE53596CBB8}" type="pres">
      <dgm:prSet presAssocID="{9812276A-F538-451A-B631-E011387E517C}" presName="desTx" presStyleLbl="revTx" presStyleIdx="3" presStyleCnt="4">
        <dgm:presLayoutVars/>
      </dgm:prSet>
      <dgm:spPr/>
    </dgm:pt>
  </dgm:ptLst>
  <dgm:cxnLst>
    <dgm:cxn modelId="{1BD7590C-54E0-4B84-A5D2-EA4FE56C40DB}" type="presOf" srcId="{CADA5D4B-D7E0-4B3E-ACEF-98CE30CD7B0B}" destId="{96D748E4-B8B3-4FD2-B7CD-376B29E68812}" srcOrd="0" destOrd="0" presId="urn:microsoft.com/office/officeart/2018/2/layout/IconLabelDescriptionList"/>
    <dgm:cxn modelId="{A455E22E-4316-4886-A750-9E7E21A1A557}" srcId="{B50C0461-F27E-41AE-9EDE-12AA70BACB5B}" destId="{A888E167-1D46-4AD0-9E51-F6F1E30257DA}" srcOrd="1" destOrd="0" parTransId="{5C021761-5C43-451C-B7F7-7F06CEE357AE}" sibTransId="{3688CCE4-33B2-43D7-9C52-459255EA0519}"/>
    <dgm:cxn modelId="{0C9B8C61-BBB8-4C43-882E-5B5BCF376AE8}" type="presOf" srcId="{42EAF194-A12E-4ADD-B4D9-8D67FFB170A2}" destId="{76DBDF75-B15B-497A-B26C-519351CF78E6}" srcOrd="0" destOrd="0" presId="urn:microsoft.com/office/officeart/2018/2/layout/IconLabelDescriptionList"/>
    <dgm:cxn modelId="{15706770-5180-4797-801B-1FEF732E5D66}" type="presOf" srcId="{A888E167-1D46-4AD0-9E51-F6F1E30257DA}" destId="{96D748E4-B8B3-4FD2-B7CD-376B29E68812}" srcOrd="0" destOrd="1" presId="urn:microsoft.com/office/officeart/2018/2/layout/IconLabelDescriptionList"/>
    <dgm:cxn modelId="{A2C2F053-5E59-40F2-8525-BF0B7D4F971F}" srcId="{9812276A-F538-451A-B631-E011387E517C}" destId="{7EFFC5A2-3FAD-4C76-AA24-D8EE98B46F03}" srcOrd="1" destOrd="0" parTransId="{4E5C1DBE-CACA-4612-B004-F95B5668B03A}" sibTransId="{3F6EB0BB-6561-415C-B4E2-8962EC8A0357}"/>
    <dgm:cxn modelId="{0DF1F981-1A96-4DE4-8170-E2CF44AB25C2}" srcId="{9812276A-F538-451A-B631-E011387E517C}" destId="{81806039-CFAA-44E1-B802-D45A2912893E}" srcOrd="0" destOrd="0" parTransId="{82996E8D-9157-495B-BB62-5BD10C0FB385}" sibTransId="{FDEE58B5-E7CC-44D4-B208-2CDCC106EBC1}"/>
    <dgm:cxn modelId="{C552E189-156E-4746-A27D-175A412A50E0}" srcId="{42EAF194-A12E-4ADD-B4D9-8D67FFB170A2}" destId="{9812276A-F538-451A-B631-E011387E517C}" srcOrd="1" destOrd="0" parTransId="{D80D3855-DB16-483C-A0C7-5867490CB967}" sibTransId="{A949C067-D0D5-45AE-90F5-7D0B6559EA02}"/>
    <dgm:cxn modelId="{21CA2499-F0EE-47B2-AB70-CFC04D348826}" srcId="{42EAF194-A12E-4ADD-B4D9-8D67FFB170A2}" destId="{B50C0461-F27E-41AE-9EDE-12AA70BACB5B}" srcOrd="0" destOrd="0" parTransId="{9028D025-8275-4FA6-A4E4-B7E6305151BF}" sibTransId="{030E6089-5EED-4B33-911C-7DF2C3D0431D}"/>
    <dgm:cxn modelId="{DE4ED8A1-00FC-4912-8BCB-377764CB1772}" type="presOf" srcId="{7EFFC5A2-3FAD-4C76-AA24-D8EE98B46F03}" destId="{C0E34915-F0AF-40F1-9FE7-3BE53596CBB8}" srcOrd="0" destOrd="1" presId="urn:microsoft.com/office/officeart/2018/2/layout/IconLabelDescriptionList"/>
    <dgm:cxn modelId="{0012ACB1-4ADA-4D76-B71B-DBCA2D7A3132}" type="presOf" srcId="{9812276A-F538-451A-B631-E011387E517C}" destId="{7CC4BDC4-80C8-4928-A1A5-E2D32142C978}" srcOrd="0" destOrd="0" presId="urn:microsoft.com/office/officeart/2018/2/layout/IconLabelDescriptionList"/>
    <dgm:cxn modelId="{83B801EE-91D2-4ADB-A147-09C0C100D2AD}" srcId="{B50C0461-F27E-41AE-9EDE-12AA70BACB5B}" destId="{CADA5D4B-D7E0-4B3E-ACEF-98CE30CD7B0B}" srcOrd="0" destOrd="0" parTransId="{A4BFE28C-DC49-42FF-9E5D-1FBCB09CFA55}" sibTransId="{682F6127-6380-4019-A83C-50F5BBA2454F}"/>
    <dgm:cxn modelId="{42C82EF3-6909-4808-BC10-0FE016301D32}" type="presOf" srcId="{81806039-CFAA-44E1-B802-D45A2912893E}" destId="{C0E34915-F0AF-40F1-9FE7-3BE53596CBB8}" srcOrd="0" destOrd="0" presId="urn:microsoft.com/office/officeart/2018/2/layout/IconLabelDescriptionList"/>
    <dgm:cxn modelId="{39CB6AF8-5AA6-4FC8-84B7-F48AF1520A02}" type="presOf" srcId="{B50C0461-F27E-41AE-9EDE-12AA70BACB5B}" destId="{8CE6529B-A7D3-412D-A6A4-0F6BC007FC17}" srcOrd="0" destOrd="0" presId="urn:microsoft.com/office/officeart/2018/2/layout/IconLabelDescriptionList"/>
    <dgm:cxn modelId="{3BD87CC3-F447-4AE0-A9B6-08F4618183EF}" type="presParOf" srcId="{76DBDF75-B15B-497A-B26C-519351CF78E6}" destId="{94E9BE43-5D81-4E3E-B551-E54E83F43B6B}" srcOrd="0" destOrd="0" presId="urn:microsoft.com/office/officeart/2018/2/layout/IconLabelDescriptionList"/>
    <dgm:cxn modelId="{C37AEDC0-8570-45DD-AF52-3161F0A4A697}" type="presParOf" srcId="{94E9BE43-5D81-4E3E-B551-E54E83F43B6B}" destId="{D992C795-B549-4A42-8023-CA58589F048B}" srcOrd="0" destOrd="0" presId="urn:microsoft.com/office/officeart/2018/2/layout/IconLabelDescriptionList"/>
    <dgm:cxn modelId="{5628E801-5A8B-4C97-9B65-369A8F6E48DE}" type="presParOf" srcId="{94E9BE43-5D81-4E3E-B551-E54E83F43B6B}" destId="{1714407B-4BA6-46E5-AF4B-84118FCE5D7B}" srcOrd="1" destOrd="0" presId="urn:microsoft.com/office/officeart/2018/2/layout/IconLabelDescriptionList"/>
    <dgm:cxn modelId="{C7AA98B7-BDAC-480B-AC8E-9BE42D1DFB84}" type="presParOf" srcId="{94E9BE43-5D81-4E3E-B551-E54E83F43B6B}" destId="{8CE6529B-A7D3-412D-A6A4-0F6BC007FC17}" srcOrd="2" destOrd="0" presId="urn:microsoft.com/office/officeart/2018/2/layout/IconLabelDescriptionList"/>
    <dgm:cxn modelId="{BE5C4BF1-8BA5-4A90-881E-6167FB3553B0}" type="presParOf" srcId="{94E9BE43-5D81-4E3E-B551-E54E83F43B6B}" destId="{6455CFA3-87B3-470F-B39F-A9B2851C7735}" srcOrd="3" destOrd="0" presId="urn:microsoft.com/office/officeart/2018/2/layout/IconLabelDescriptionList"/>
    <dgm:cxn modelId="{AA3376BF-4F04-46F6-BBFC-B08E7C692979}" type="presParOf" srcId="{94E9BE43-5D81-4E3E-B551-E54E83F43B6B}" destId="{96D748E4-B8B3-4FD2-B7CD-376B29E68812}" srcOrd="4" destOrd="0" presId="urn:microsoft.com/office/officeart/2018/2/layout/IconLabelDescriptionList"/>
    <dgm:cxn modelId="{31E292C5-F0D5-4CAB-9061-789814CA6A3F}" type="presParOf" srcId="{76DBDF75-B15B-497A-B26C-519351CF78E6}" destId="{0FBCF84C-9E97-4877-9477-5F4DE5051536}" srcOrd="1" destOrd="0" presId="urn:microsoft.com/office/officeart/2018/2/layout/IconLabelDescriptionList"/>
    <dgm:cxn modelId="{1A5EE1E5-E6F3-48DB-B8D0-F5D9EDC3B0BF}" type="presParOf" srcId="{76DBDF75-B15B-497A-B26C-519351CF78E6}" destId="{9A300724-B276-402F-BBA3-0355971B3064}" srcOrd="2" destOrd="0" presId="urn:microsoft.com/office/officeart/2018/2/layout/IconLabelDescriptionList"/>
    <dgm:cxn modelId="{B6C54B91-22D0-4F60-B5A0-F40B193A76B2}" type="presParOf" srcId="{9A300724-B276-402F-BBA3-0355971B3064}" destId="{3CB8D4BD-44F5-4369-A970-7DEDF57ADF8E}" srcOrd="0" destOrd="0" presId="urn:microsoft.com/office/officeart/2018/2/layout/IconLabelDescriptionList"/>
    <dgm:cxn modelId="{23D895D8-FFA7-4B4A-9237-23C863DD896F}" type="presParOf" srcId="{9A300724-B276-402F-BBA3-0355971B3064}" destId="{FEC9328A-FBFA-4205-9288-5F6DE9823129}" srcOrd="1" destOrd="0" presId="urn:microsoft.com/office/officeart/2018/2/layout/IconLabelDescriptionList"/>
    <dgm:cxn modelId="{2F9C15B6-6FBE-4C53-958B-F8269E4ED686}" type="presParOf" srcId="{9A300724-B276-402F-BBA3-0355971B3064}" destId="{7CC4BDC4-80C8-4928-A1A5-E2D32142C978}" srcOrd="2" destOrd="0" presId="urn:microsoft.com/office/officeart/2018/2/layout/IconLabelDescriptionList"/>
    <dgm:cxn modelId="{D3553B5B-863C-47F8-BA00-C4486B4F42C9}" type="presParOf" srcId="{9A300724-B276-402F-BBA3-0355971B3064}" destId="{6A9B4245-C91C-4D0C-808D-53544FB66CB0}" srcOrd="3" destOrd="0" presId="urn:microsoft.com/office/officeart/2018/2/layout/IconLabelDescriptionList"/>
    <dgm:cxn modelId="{8BAE10D1-D89E-4942-BB07-1BBF925CFE78}" type="presParOf" srcId="{9A300724-B276-402F-BBA3-0355971B3064}" destId="{C0E34915-F0AF-40F1-9FE7-3BE53596CBB8}"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E62AA6-2392-45E6-BFC2-C4CCD974E1F8}"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1F3ABC9F-BA6B-4B30-8BAC-F7226CF1E37F}">
      <dgm:prSet phldrT="[Text]"/>
      <dgm:spPr>
        <a:solidFill>
          <a:schemeClr val="accent1"/>
        </a:solidFill>
      </dgm:spPr>
      <dgm:t>
        <a:bodyPr/>
        <a:lstStyle/>
        <a:p>
          <a:r>
            <a:rPr lang="en-US"/>
            <a:t>Load ELF</a:t>
          </a:r>
        </a:p>
      </dgm:t>
    </dgm:pt>
    <dgm:pt modelId="{C453FA6F-1090-4377-977F-41EF820DF5FF}" type="parTrans" cxnId="{1A45D509-02AE-4B54-8C4B-F22A4D02CABB}">
      <dgm:prSet/>
      <dgm:spPr/>
      <dgm:t>
        <a:bodyPr/>
        <a:lstStyle/>
        <a:p>
          <a:endParaRPr lang="en-US"/>
        </a:p>
      </dgm:t>
    </dgm:pt>
    <dgm:pt modelId="{EB893FE2-FA1C-4DE7-8534-E1BB5699FB87}" type="sibTrans" cxnId="{1A45D509-02AE-4B54-8C4B-F22A4D02CABB}">
      <dgm:prSet/>
      <dgm:spPr/>
      <dgm:t>
        <a:bodyPr/>
        <a:lstStyle/>
        <a:p>
          <a:endParaRPr lang="en-US"/>
        </a:p>
      </dgm:t>
    </dgm:pt>
    <dgm:pt modelId="{04FB47E4-FD3D-4797-9D76-B17BCCD421FF}">
      <dgm:prSet phldrT="[Text]"/>
      <dgm:spPr/>
      <dgm:t>
        <a:bodyPr/>
        <a:lstStyle/>
        <a:p>
          <a:r>
            <a:rPr lang="en-US"/>
            <a:t>Parse sections</a:t>
          </a:r>
        </a:p>
      </dgm:t>
    </dgm:pt>
    <dgm:pt modelId="{FC73C780-6F88-433B-8464-79C0A83D680F}" type="parTrans" cxnId="{BC8E590D-CC71-4C81-9B28-9DE053ADA45F}">
      <dgm:prSet/>
      <dgm:spPr/>
      <dgm:t>
        <a:bodyPr/>
        <a:lstStyle/>
        <a:p>
          <a:endParaRPr lang="en-US"/>
        </a:p>
      </dgm:t>
    </dgm:pt>
    <dgm:pt modelId="{AEFAD836-1D0D-4981-A111-6F57090C7F79}" type="sibTrans" cxnId="{BC8E590D-CC71-4C81-9B28-9DE053ADA45F}">
      <dgm:prSet/>
      <dgm:spPr/>
      <dgm:t>
        <a:bodyPr/>
        <a:lstStyle/>
        <a:p>
          <a:endParaRPr lang="en-US"/>
        </a:p>
      </dgm:t>
    </dgm:pt>
    <dgm:pt modelId="{822BDDA5-6D56-43D8-9792-970443DDD002}">
      <dgm:prSet phldrT="[Text]"/>
      <dgm:spPr>
        <a:solidFill>
          <a:schemeClr val="accent1"/>
        </a:solidFill>
      </dgm:spPr>
      <dgm:t>
        <a:bodyPr/>
        <a:lstStyle/>
        <a:p>
          <a:r>
            <a:rPr lang="en-US"/>
            <a:t>Patch ELF</a:t>
          </a:r>
        </a:p>
      </dgm:t>
    </dgm:pt>
    <dgm:pt modelId="{343F730C-A50E-4710-A071-72B74A797E47}" type="parTrans" cxnId="{58B99A57-2381-4F4D-93F9-36034C31911E}">
      <dgm:prSet/>
      <dgm:spPr/>
      <dgm:t>
        <a:bodyPr/>
        <a:lstStyle/>
        <a:p>
          <a:endParaRPr lang="en-US"/>
        </a:p>
      </dgm:t>
    </dgm:pt>
    <dgm:pt modelId="{93366942-7255-4FD5-A947-2BF73C4997A5}" type="sibTrans" cxnId="{58B99A57-2381-4F4D-93F9-36034C31911E}">
      <dgm:prSet/>
      <dgm:spPr/>
      <dgm:t>
        <a:bodyPr/>
        <a:lstStyle/>
        <a:p>
          <a:endParaRPr lang="en-US"/>
        </a:p>
      </dgm:t>
    </dgm:pt>
    <dgm:pt modelId="{660BBCCF-04C3-4DA3-AA7A-76AF5BE0591C}">
      <dgm:prSet phldrT="[Text]"/>
      <dgm:spPr/>
      <dgm:t>
        <a:bodyPr/>
        <a:lstStyle/>
        <a:p>
          <a:r>
            <a:rPr lang="en-US"/>
            <a:t>Clear ELF header fields</a:t>
          </a:r>
        </a:p>
      </dgm:t>
    </dgm:pt>
    <dgm:pt modelId="{1B881F1E-2DCE-4EF8-B6BA-B080E9ADFBCA}" type="parTrans" cxnId="{2B130D64-AEF9-474E-852E-CFF5BE83C6CE}">
      <dgm:prSet/>
      <dgm:spPr/>
      <dgm:t>
        <a:bodyPr/>
        <a:lstStyle/>
        <a:p>
          <a:endParaRPr lang="en-US"/>
        </a:p>
      </dgm:t>
    </dgm:pt>
    <dgm:pt modelId="{81459482-EDAA-4D6D-8502-7F9597B92008}" type="sibTrans" cxnId="{2B130D64-AEF9-474E-852E-CFF5BE83C6CE}">
      <dgm:prSet/>
      <dgm:spPr/>
      <dgm:t>
        <a:bodyPr/>
        <a:lstStyle/>
        <a:p>
          <a:endParaRPr lang="en-US"/>
        </a:p>
      </dgm:t>
    </dgm:pt>
    <dgm:pt modelId="{49F2AB1D-61B3-45CA-AF54-E2CEC83FEEB0}">
      <dgm:prSet phldrT="[Text]"/>
      <dgm:spPr>
        <a:solidFill>
          <a:schemeClr val="accent1"/>
        </a:solidFill>
      </dgm:spPr>
      <dgm:t>
        <a:bodyPr/>
        <a:lstStyle/>
        <a:p>
          <a:r>
            <a:rPr lang="en-US"/>
            <a:t>Add Enclave Pages</a:t>
          </a:r>
        </a:p>
      </dgm:t>
    </dgm:pt>
    <dgm:pt modelId="{4AA8E874-15C0-4979-8A6D-2013757684AB}" type="parTrans" cxnId="{F78A88A0-6409-410E-AA18-B0671F5079CE}">
      <dgm:prSet/>
      <dgm:spPr/>
      <dgm:t>
        <a:bodyPr/>
        <a:lstStyle/>
        <a:p>
          <a:endParaRPr lang="en-US"/>
        </a:p>
      </dgm:t>
    </dgm:pt>
    <dgm:pt modelId="{C0285E8E-CB54-44B4-A599-2D112F58420F}" type="sibTrans" cxnId="{F78A88A0-6409-410E-AA18-B0671F5079CE}">
      <dgm:prSet/>
      <dgm:spPr>
        <a:solidFill>
          <a:schemeClr val="accent5">
            <a:lumMod val="75000"/>
          </a:schemeClr>
        </a:solidFill>
      </dgm:spPr>
      <dgm:t>
        <a:bodyPr/>
        <a:lstStyle/>
        <a:p>
          <a:r>
            <a:rPr lang="en-US"/>
            <a:t>EINIT</a:t>
          </a:r>
        </a:p>
      </dgm:t>
    </dgm:pt>
    <dgm:pt modelId="{A2631E03-A2C1-42B8-B452-D12F497892CE}">
      <dgm:prSet phldrT="[Text]"/>
      <dgm:spPr>
        <a:solidFill>
          <a:schemeClr val="tx2"/>
        </a:solidFill>
      </dgm:spPr>
      <dgm:t>
        <a:bodyPr/>
        <a:lstStyle/>
        <a:p>
          <a:r>
            <a:rPr lang="en-US"/>
            <a:t>Apply Relocations</a:t>
          </a:r>
        </a:p>
      </dgm:t>
    </dgm:pt>
    <dgm:pt modelId="{00F0D281-7369-4528-B0A3-EB8196A56256}" type="parTrans" cxnId="{71453F5B-3662-42C2-95F0-2486FF8CF5EB}">
      <dgm:prSet/>
      <dgm:spPr/>
      <dgm:t>
        <a:bodyPr/>
        <a:lstStyle/>
        <a:p>
          <a:endParaRPr lang="en-US"/>
        </a:p>
      </dgm:t>
    </dgm:pt>
    <dgm:pt modelId="{01AFCD0E-7AB9-434B-92D5-6E17203126EE}" type="sibTrans" cxnId="{71453F5B-3662-42C2-95F0-2486FF8CF5EB}">
      <dgm:prSet/>
      <dgm:spPr>
        <a:solidFill>
          <a:schemeClr val="tx2">
            <a:lumMod val="20000"/>
            <a:lumOff val="80000"/>
          </a:schemeClr>
        </a:solidFill>
      </dgm:spPr>
      <dgm:t>
        <a:bodyPr/>
        <a:lstStyle/>
        <a:p>
          <a:endParaRPr lang="en-US"/>
        </a:p>
      </dgm:t>
    </dgm:pt>
    <dgm:pt modelId="{2E35A0D8-4EDC-4E3C-8E97-406DDC165115}">
      <dgm:prSet phldrT="[Text]"/>
      <dgm:spPr>
        <a:solidFill>
          <a:schemeClr val="tx2"/>
        </a:solidFill>
      </dgm:spPr>
      <dgm:t>
        <a:bodyPr/>
        <a:lstStyle/>
        <a:p>
          <a:r>
            <a:rPr lang="en-US"/>
            <a:t>Initialize Module</a:t>
          </a:r>
        </a:p>
      </dgm:t>
    </dgm:pt>
    <dgm:pt modelId="{9B32580D-EAC4-4AEC-86F9-B5F8B0531373}" type="parTrans" cxnId="{B6BCCBD4-9206-4B44-8B48-0D81BE0CEEC5}">
      <dgm:prSet/>
      <dgm:spPr/>
      <dgm:t>
        <a:bodyPr/>
        <a:lstStyle/>
        <a:p>
          <a:endParaRPr lang="en-US"/>
        </a:p>
      </dgm:t>
    </dgm:pt>
    <dgm:pt modelId="{7BD80F01-B3F0-446A-B80D-FD11F03D8D3F}" type="sibTrans" cxnId="{B6BCCBD4-9206-4B44-8B48-0D81BE0CEEC5}">
      <dgm:prSet/>
      <dgm:spPr>
        <a:solidFill>
          <a:schemeClr val="tx2">
            <a:lumMod val="20000"/>
            <a:lumOff val="80000"/>
          </a:schemeClr>
        </a:solidFill>
      </dgm:spPr>
      <dgm:t>
        <a:bodyPr/>
        <a:lstStyle/>
        <a:p>
          <a:endParaRPr lang="en-US"/>
        </a:p>
      </dgm:t>
    </dgm:pt>
    <dgm:pt modelId="{DE409BF6-4345-4D9A-BD8A-9479E145EF58}">
      <dgm:prSet phldrT="[Text]"/>
      <dgm:spPr/>
      <dgm:t>
        <a:bodyPr/>
        <a:lstStyle/>
        <a:p>
          <a:r>
            <a:rPr lang="en-US"/>
            <a:t>Stage program segments</a:t>
          </a:r>
        </a:p>
      </dgm:t>
    </dgm:pt>
    <dgm:pt modelId="{2E012C06-3A31-4B98-84A3-14B811CBA2C8}" type="parTrans" cxnId="{3284FF56-B13C-4561-84D2-C8698F6D8C35}">
      <dgm:prSet/>
      <dgm:spPr/>
      <dgm:t>
        <a:bodyPr/>
        <a:lstStyle/>
        <a:p>
          <a:endParaRPr lang="en-US"/>
        </a:p>
      </dgm:t>
    </dgm:pt>
    <dgm:pt modelId="{CBDE4785-97DA-47A1-B2AC-28D0811572A3}" type="sibTrans" cxnId="{3284FF56-B13C-4561-84D2-C8698F6D8C35}">
      <dgm:prSet/>
      <dgm:spPr/>
      <dgm:t>
        <a:bodyPr/>
        <a:lstStyle/>
        <a:p>
          <a:endParaRPr lang="en-US"/>
        </a:p>
      </dgm:t>
    </dgm:pt>
    <dgm:pt modelId="{A7BC139D-5DC5-4AC3-8612-E60307E2EE70}">
      <dgm:prSet phldrT="[Text]"/>
      <dgm:spPr/>
      <dgm:t>
        <a:bodyPr/>
        <a:lstStyle/>
        <a:p>
          <a:r>
            <a:rPr lang="en-US"/>
            <a:t>Stage relocations </a:t>
          </a:r>
        </a:p>
      </dgm:t>
    </dgm:pt>
    <dgm:pt modelId="{2DCF7BBD-ECA6-489B-93F2-651C8B6E9256}" type="parTrans" cxnId="{3006C52C-CD07-44F4-84C0-793E351471C1}">
      <dgm:prSet/>
      <dgm:spPr/>
      <dgm:t>
        <a:bodyPr/>
        <a:lstStyle/>
        <a:p>
          <a:endParaRPr lang="en-US"/>
        </a:p>
      </dgm:t>
    </dgm:pt>
    <dgm:pt modelId="{867D51E2-2B2E-43D4-9527-62FCFBC68514}" type="sibTrans" cxnId="{3006C52C-CD07-44F4-84C0-793E351471C1}">
      <dgm:prSet/>
      <dgm:spPr/>
      <dgm:t>
        <a:bodyPr/>
        <a:lstStyle/>
        <a:p>
          <a:endParaRPr lang="en-US"/>
        </a:p>
      </dgm:t>
    </dgm:pt>
    <dgm:pt modelId="{2CC61A4C-CF03-4746-914C-3F6A30A43217}">
      <dgm:prSet phldrT="[Text]"/>
      <dgm:spPr/>
      <dgm:t>
        <a:bodyPr/>
        <a:lstStyle/>
        <a:p>
          <a:r>
            <a:rPr lang="en-US"/>
            <a:t>Cache properties</a:t>
          </a:r>
        </a:p>
      </dgm:t>
    </dgm:pt>
    <dgm:pt modelId="{51D4C82C-4C47-48A4-B7DD-44C3E1CF49BB}" type="parTrans" cxnId="{D00A66A5-A5AA-461E-BA5C-8576F4ECE0BD}">
      <dgm:prSet/>
      <dgm:spPr/>
      <dgm:t>
        <a:bodyPr/>
        <a:lstStyle/>
        <a:p>
          <a:endParaRPr lang="en-US"/>
        </a:p>
      </dgm:t>
    </dgm:pt>
    <dgm:pt modelId="{B4D50F15-F805-423D-A731-8B7B58B25546}" type="sibTrans" cxnId="{D00A66A5-A5AA-461E-BA5C-8576F4ECE0BD}">
      <dgm:prSet/>
      <dgm:spPr/>
      <dgm:t>
        <a:bodyPr/>
        <a:lstStyle/>
        <a:p>
          <a:endParaRPr lang="en-US"/>
        </a:p>
      </dgm:t>
    </dgm:pt>
    <dgm:pt modelId="{BBEE7271-30AD-4932-88DA-6CA492BC3AD4}">
      <dgm:prSet phldrT="[Text]"/>
      <dgm:spPr>
        <a:solidFill>
          <a:schemeClr val="bg1"/>
        </a:solidFill>
        <a:ln>
          <a:solidFill>
            <a:schemeClr val="tx2"/>
          </a:solidFill>
        </a:ln>
      </dgm:spPr>
      <dgm:t>
        <a:bodyPr/>
        <a:lstStyle/>
        <a:p>
          <a:r>
            <a:rPr lang="en-US"/>
            <a:t>Initialize thread data</a:t>
          </a:r>
        </a:p>
      </dgm:t>
    </dgm:pt>
    <dgm:pt modelId="{44C339BB-3999-47AB-B762-62E99CF70188}" type="parTrans" cxnId="{E617C482-A421-452D-8A63-9EE8A60E3A38}">
      <dgm:prSet/>
      <dgm:spPr/>
      <dgm:t>
        <a:bodyPr/>
        <a:lstStyle/>
        <a:p>
          <a:endParaRPr lang="en-US"/>
        </a:p>
      </dgm:t>
    </dgm:pt>
    <dgm:pt modelId="{D8757542-88F7-4900-B53F-0A986E4A3F89}" type="sibTrans" cxnId="{E617C482-A421-452D-8A63-9EE8A60E3A38}">
      <dgm:prSet/>
      <dgm:spPr/>
      <dgm:t>
        <a:bodyPr/>
        <a:lstStyle/>
        <a:p>
          <a:endParaRPr lang="en-US"/>
        </a:p>
      </dgm:t>
    </dgm:pt>
    <dgm:pt modelId="{FBA3A41E-C035-4ED2-BD1B-BC94A1EF15EC}">
      <dgm:prSet phldrT="[Text]"/>
      <dgm:spPr>
        <a:solidFill>
          <a:schemeClr val="bg1"/>
        </a:solidFill>
        <a:ln>
          <a:solidFill>
            <a:schemeClr val="tx2"/>
          </a:solidFill>
        </a:ln>
      </dgm:spPr>
      <dgm:t>
        <a:bodyPr/>
        <a:lstStyle/>
        <a:p>
          <a:r>
            <a:rPr lang="en-US"/>
            <a:t>Invoke </a:t>
          </a:r>
          <a:r>
            <a:rPr lang="en-US" err="1"/>
            <a:t>init</a:t>
          </a:r>
          <a:r>
            <a:rPr lang="en-US"/>
            <a:t> function array</a:t>
          </a:r>
        </a:p>
      </dgm:t>
    </dgm:pt>
    <dgm:pt modelId="{B42C0E24-1BD3-489A-9F30-B8089D8A34C7}" type="parTrans" cxnId="{09642E45-124B-4B69-80A1-D6F507394131}">
      <dgm:prSet/>
      <dgm:spPr/>
      <dgm:t>
        <a:bodyPr/>
        <a:lstStyle/>
        <a:p>
          <a:endParaRPr lang="en-US"/>
        </a:p>
      </dgm:t>
    </dgm:pt>
    <dgm:pt modelId="{F9CA0BEA-9600-4B8B-877B-ECF2A6A4412C}" type="sibTrans" cxnId="{09642E45-124B-4B69-80A1-D6F507394131}">
      <dgm:prSet/>
      <dgm:spPr/>
      <dgm:t>
        <a:bodyPr/>
        <a:lstStyle/>
        <a:p>
          <a:endParaRPr lang="en-US"/>
        </a:p>
      </dgm:t>
    </dgm:pt>
    <dgm:pt modelId="{7C47C686-9461-4B49-9407-4CB2B7899432}">
      <dgm:prSet phldrT="[Text]"/>
      <dgm:spPr>
        <a:solidFill>
          <a:schemeClr val="bg1"/>
        </a:solidFill>
        <a:ln>
          <a:solidFill>
            <a:schemeClr val="tx2"/>
          </a:solidFill>
        </a:ln>
      </dgm:spPr>
      <dgm:t>
        <a:bodyPr/>
        <a:lstStyle/>
        <a:p>
          <a:r>
            <a:rPr lang="en-US"/>
            <a:t>Find and iterate through entries via patched global vars </a:t>
          </a:r>
        </a:p>
      </dgm:t>
    </dgm:pt>
    <dgm:pt modelId="{C5E188D2-7627-43C2-B6C9-06CACE065159}" type="parTrans" cxnId="{9D663C7A-36F3-4CB7-B03B-A286227D1F1E}">
      <dgm:prSet/>
      <dgm:spPr/>
      <dgm:t>
        <a:bodyPr/>
        <a:lstStyle/>
        <a:p>
          <a:endParaRPr lang="en-US"/>
        </a:p>
      </dgm:t>
    </dgm:pt>
    <dgm:pt modelId="{A54AF728-560A-4660-AC9B-18F525CC60ED}" type="sibTrans" cxnId="{9D663C7A-36F3-4CB7-B03B-A286227D1F1E}">
      <dgm:prSet/>
      <dgm:spPr/>
      <dgm:t>
        <a:bodyPr/>
        <a:lstStyle/>
        <a:p>
          <a:endParaRPr lang="en-US"/>
        </a:p>
      </dgm:t>
    </dgm:pt>
    <dgm:pt modelId="{CB8A0E03-0103-4528-94C4-9539A91DC943}">
      <dgm:prSet phldrT="[Text]"/>
      <dgm:spPr/>
      <dgm:t>
        <a:bodyPr/>
        <a:lstStyle/>
        <a:p>
          <a:r>
            <a:rPr lang="en-US"/>
            <a:t>Set </a:t>
          </a:r>
          <a:r>
            <a:rPr lang="en-US" err="1"/>
            <a:t>globals</a:t>
          </a:r>
          <a:r>
            <a:rPr lang="en-US"/>
            <a:t> used by enclave</a:t>
          </a:r>
        </a:p>
      </dgm:t>
    </dgm:pt>
    <dgm:pt modelId="{84F0A6C1-FE30-4356-A245-573A321EFFAB}" type="parTrans" cxnId="{C334F115-DE46-4E98-995B-FC25D95B533D}">
      <dgm:prSet/>
      <dgm:spPr/>
      <dgm:t>
        <a:bodyPr/>
        <a:lstStyle/>
        <a:p>
          <a:endParaRPr lang="en-US"/>
        </a:p>
      </dgm:t>
    </dgm:pt>
    <dgm:pt modelId="{8114FF9A-0A76-4DF7-9C18-452CB7AF3364}" type="sibTrans" cxnId="{C334F115-DE46-4E98-995B-FC25D95B533D}">
      <dgm:prSet/>
      <dgm:spPr/>
      <dgm:t>
        <a:bodyPr/>
        <a:lstStyle/>
        <a:p>
          <a:endParaRPr lang="en-US"/>
        </a:p>
      </dgm:t>
    </dgm:pt>
    <dgm:pt modelId="{9603B776-5225-4C3D-8AEC-802A9F060554}">
      <dgm:prSet phldrT="[Text]"/>
      <dgm:spPr/>
      <dgm:t>
        <a:bodyPr/>
        <a:lstStyle/>
        <a:p>
          <a:r>
            <a:rPr lang="en-US"/>
            <a:t>Add </a:t>
          </a:r>
          <a:r>
            <a:rPr lang="en-US" err="1"/>
            <a:t>reloc</a:t>
          </a:r>
          <a:r>
            <a:rPr lang="en-US"/>
            <a:t> pages</a:t>
          </a:r>
        </a:p>
      </dgm:t>
    </dgm:pt>
    <dgm:pt modelId="{433E2A4D-201F-432F-9DAC-723B5191043C}" type="parTrans" cxnId="{64E61D03-85DD-4AA1-A958-19605A588802}">
      <dgm:prSet/>
      <dgm:spPr/>
      <dgm:t>
        <a:bodyPr/>
        <a:lstStyle/>
        <a:p>
          <a:endParaRPr lang="en-US"/>
        </a:p>
      </dgm:t>
    </dgm:pt>
    <dgm:pt modelId="{54C4BC5E-1589-4AAD-AE16-4EAB9FAAFBD6}" type="sibTrans" cxnId="{64E61D03-85DD-4AA1-A958-19605A588802}">
      <dgm:prSet/>
      <dgm:spPr/>
      <dgm:t>
        <a:bodyPr/>
        <a:lstStyle/>
        <a:p>
          <a:endParaRPr lang="en-US"/>
        </a:p>
      </dgm:t>
    </dgm:pt>
    <dgm:pt modelId="{9847AD2E-0774-4063-8084-75C746A954B2}">
      <dgm:prSet phldrT="[Text]"/>
      <dgm:spPr/>
      <dgm:t>
        <a:bodyPr/>
        <a:lstStyle/>
        <a:p>
          <a:r>
            <a:rPr lang="en-US"/>
            <a:t>Add segment pages</a:t>
          </a:r>
        </a:p>
      </dgm:t>
    </dgm:pt>
    <dgm:pt modelId="{269FDCBA-85CA-4B23-86F1-9FACABED4693}" type="parTrans" cxnId="{1D8EA4B1-F4C6-45A1-A12B-3BD55E69BC9A}">
      <dgm:prSet/>
      <dgm:spPr/>
      <dgm:t>
        <a:bodyPr/>
        <a:lstStyle/>
        <a:p>
          <a:endParaRPr lang="en-US"/>
        </a:p>
      </dgm:t>
    </dgm:pt>
    <dgm:pt modelId="{090B0FF6-0351-4F94-811D-4E7CD60C8A0A}" type="sibTrans" cxnId="{1D8EA4B1-F4C6-45A1-A12B-3BD55E69BC9A}">
      <dgm:prSet/>
      <dgm:spPr/>
      <dgm:t>
        <a:bodyPr/>
        <a:lstStyle/>
        <a:p>
          <a:endParaRPr lang="en-US"/>
        </a:p>
      </dgm:t>
    </dgm:pt>
    <dgm:pt modelId="{1797DCB6-C0D5-4BCF-B978-804300C55E9C}">
      <dgm:prSet phldrT="[Text]"/>
      <dgm:spPr/>
      <dgm:t>
        <a:bodyPr/>
        <a:lstStyle/>
        <a:p>
          <a:r>
            <a:rPr lang="en-US"/>
            <a:t>Add data pages</a:t>
          </a:r>
        </a:p>
      </dgm:t>
    </dgm:pt>
    <dgm:pt modelId="{125AD9F4-8DF9-4705-9C1E-DE27CFE35121}" type="parTrans" cxnId="{D2278FD8-AB2A-4AE4-9F9F-AAE140CE2908}">
      <dgm:prSet/>
      <dgm:spPr/>
      <dgm:t>
        <a:bodyPr/>
        <a:lstStyle/>
        <a:p>
          <a:endParaRPr lang="en-US"/>
        </a:p>
      </dgm:t>
    </dgm:pt>
    <dgm:pt modelId="{92005397-925F-42D5-A8E8-85A4ACC122FE}" type="sibTrans" cxnId="{D2278FD8-AB2A-4AE4-9F9F-AAE140CE2908}">
      <dgm:prSet/>
      <dgm:spPr/>
      <dgm:t>
        <a:bodyPr/>
        <a:lstStyle/>
        <a:p>
          <a:endParaRPr lang="en-US"/>
        </a:p>
      </dgm:t>
    </dgm:pt>
    <dgm:pt modelId="{7544AEA1-CFB7-4B08-8433-CDAECC3F4467}" type="pres">
      <dgm:prSet presAssocID="{FAE62AA6-2392-45E6-BFC2-C4CCD974E1F8}" presName="linearFlow" presStyleCnt="0">
        <dgm:presLayoutVars>
          <dgm:dir/>
          <dgm:animLvl val="lvl"/>
          <dgm:resizeHandles val="exact"/>
        </dgm:presLayoutVars>
      </dgm:prSet>
      <dgm:spPr/>
    </dgm:pt>
    <dgm:pt modelId="{2C423CB4-B5E6-44D0-B360-91B5A0FFCA5B}" type="pres">
      <dgm:prSet presAssocID="{1F3ABC9F-BA6B-4B30-8BAC-F7226CF1E37F}" presName="composite" presStyleCnt="0"/>
      <dgm:spPr/>
    </dgm:pt>
    <dgm:pt modelId="{97041B54-0357-4373-AB90-3CB6AA9DDB0F}" type="pres">
      <dgm:prSet presAssocID="{1F3ABC9F-BA6B-4B30-8BAC-F7226CF1E37F}" presName="parTx" presStyleLbl="node1" presStyleIdx="0" presStyleCnt="5">
        <dgm:presLayoutVars>
          <dgm:chMax val="0"/>
          <dgm:chPref val="0"/>
          <dgm:bulletEnabled val="1"/>
        </dgm:presLayoutVars>
      </dgm:prSet>
      <dgm:spPr/>
    </dgm:pt>
    <dgm:pt modelId="{3E198066-8853-4077-B284-58F1CE893B39}" type="pres">
      <dgm:prSet presAssocID="{1F3ABC9F-BA6B-4B30-8BAC-F7226CF1E37F}" presName="parSh" presStyleLbl="node1" presStyleIdx="0" presStyleCnt="5"/>
      <dgm:spPr/>
    </dgm:pt>
    <dgm:pt modelId="{DA9A2C82-04BA-4C79-B54A-638DBB7A1FF2}" type="pres">
      <dgm:prSet presAssocID="{1F3ABC9F-BA6B-4B30-8BAC-F7226CF1E37F}" presName="desTx" presStyleLbl="fgAcc1" presStyleIdx="0" presStyleCnt="5">
        <dgm:presLayoutVars>
          <dgm:bulletEnabled val="1"/>
        </dgm:presLayoutVars>
      </dgm:prSet>
      <dgm:spPr/>
    </dgm:pt>
    <dgm:pt modelId="{B029C098-76E6-4388-BF1E-7AD5C71A0FC9}" type="pres">
      <dgm:prSet presAssocID="{EB893FE2-FA1C-4DE7-8534-E1BB5699FB87}" presName="sibTrans" presStyleLbl="sibTrans2D1" presStyleIdx="0" presStyleCnt="4"/>
      <dgm:spPr/>
    </dgm:pt>
    <dgm:pt modelId="{32E3E3C6-33AB-48C3-8AE7-034D1D876C8F}" type="pres">
      <dgm:prSet presAssocID="{EB893FE2-FA1C-4DE7-8534-E1BB5699FB87}" presName="connTx" presStyleLbl="sibTrans2D1" presStyleIdx="0" presStyleCnt="4"/>
      <dgm:spPr/>
    </dgm:pt>
    <dgm:pt modelId="{562FE13A-9F7D-41E3-840A-63DD7DBF62BA}" type="pres">
      <dgm:prSet presAssocID="{822BDDA5-6D56-43D8-9792-970443DDD002}" presName="composite" presStyleCnt="0"/>
      <dgm:spPr/>
    </dgm:pt>
    <dgm:pt modelId="{7244035B-89FA-4E65-B870-146663A27707}" type="pres">
      <dgm:prSet presAssocID="{822BDDA5-6D56-43D8-9792-970443DDD002}" presName="parTx" presStyleLbl="node1" presStyleIdx="0" presStyleCnt="5">
        <dgm:presLayoutVars>
          <dgm:chMax val="0"/>
          <dgm:chPref val="0"/>
          <dgm:bulletEnabled val="1"/>
        </dgm:presLayoutVars>
      </dgm:prSet>
      <dgm:spPr/>
    </dgm:pt>
    <dgm:pt modelId="{886DF791-A52D-4F77-BC12-0CAD66F24898}" type="pres">
      <dgm:prSet presAssocID="{822BDDA5-6D56-43D8-9792-970443DDD002}" presName="parSh" presStyleLbl="node1" presStyleIdx="1" presStyleCnt="5"/>
      <dgm:spPr/>
    </dgm:pt>
    <dgm:pt modelId="{43E2BA82-A2E7-4B7B-B735-3F9DEDE37520}" type="pres">
      <dgm:prSet presAssocID="{822BDDA5-6D56-43D8-9792-970443DDD002}" presName="desTx" presStyleLbl="fgAcc1" presStyleIdx="1" presStyleCnt="5">
        <dgm:presLayoutVars>
          <dgm:bulletEnabled val="1"/>
        </dgm:presLayoutVars>
      </dgm:prSet>
      <dgm:spPr/>
    </dgm:pt>
    <dgm:pt modelId="{D2865E63-DD55-41FE-AA8C-5FDE9209C16D}" type="pres">
      <dgm:prSet presAssocID="{93366942-7255-4FD5-A947-2BF73C4997A5}" presName="sibTrans" presStyleLbl="sibTrans2D1" presStyleIdx="1" presStyleCnt="4"/>
      <dgm:spPr/>
    </dgm:pt>
    <dgm:pt modelId="{A20A7011-5882-4781-8690-AC62BB32AF80}" type="pres">
      <dgm:prSet presAssocID="{93366942-7255-4FD5-A947-2BF73C4997A5}" presName="connTx" presStyleLbl="sibTrans2D1" presStyleIdx="1" presStyleCnt="4"/>
      <dgm:spPr/>
    </dgm:pt>
    <dgm:pt modelId="{F8ACB124-1F8C-4793-9B87-BA8872A2898A}" type="pres">
      <dgm:prSet presAssocID="{49F2AB1D-61B3-45CA-AF54-E2CEC83FEEB0}" presName="composite" presStyleCnt="0"/>
      <dgm:spPr/>
    </dgm:pt>
    <dgm:pt modelId="{44E8C99C-E36B-4A31-811D-C35CE5548FE6}" type="pres">
      <dgm:prSet presAssocID="{49F2AB1D-61B3-45CA-AF54-E2CEC83FEEB0}" presName="parTx" presStyleLbl="node1" presStyleIdx="1" presStyleCnt="5">
        <dgm:presLayoutVars>
          <dgm:chMax val="0"/>
          <dgm:chPref val="0"/>
          <dgm:bulletEnabled val="1"/>
        </dgm:presLayoutVars>
      </dgm:prSet>
      <dgm:spPr/>
    </dgm:pt>
    <dgm:pt modelId="{BE6C26EF-861E-48F4-BEEA-A3C332233A58}" type="pres">
      <dgm:prSet presAssocID="{49F2AB1D-61B3-45CA-AF54-E2CEC83FEEB0}" presName="parSh" presStyleLbl="node1" presStyleIdx="2" presStyleCnt="5"/>
      <dgm:spPr/>
    </dgm:pt>
    <dgm:pt modelId="{90A1935C-236B-4435-8E76-9A47A3846B60}" type="pres">
      <dgm:prSet presAssocID="{49F2AB1D-61B3-45CA-AF54-E2CEC83FEEB0}" presName="desTx" presStyleLbl="fgAcc1" presStyleIdx="2" presStyleCnt="5">
        <dgm:presLayoutVars>
          <dgm:bulletEnabled val="1"/>
        </dgm:presLayoutVars>
      </dgm:prSet>
      <dgm:spPr/>
    </dgm:pt>
    <dgm:pt modelId="{099EF169-C443-4527-B2CE-9DA4FBAD670A}" type="pres">
      <dgm:prSet presAssocID="{C0285E8E-CB54-44B4-A599-2D112F58420F}" presName="sibTrans" presStyleLbl="sibTrans2D1" presStyleIdx="2" presStyleCnt="4"/>
      <dgm:spPr/>
    </dgm:pt>
    <dgm:pt modelId="{EC2CA9B5-05E7-4BC2-A729-D006DDD2F71A}" type="pres">
      <dgm:prSet presAssocID="{C0285E8E-CB54-44B4-A599-2D112F58420F}" presName="connTx" presStyleLbl="sibTrans2D1" presStyleIdx="2" presStyleCnt="4"/>
      <dgm:spPr/>
    </dgm:pt>
    <dgm:pt modelId="{FA83153B-693D-4ED6-A1D9-9D8FE4B8F73F}" type="pres">
      <dgm:prSet presAssocID="{A2631E03-A2C1-42B8-B452-D12F497892CE}" presName="composite" presStyleCnt="0"/>
      <dgm:spPr/>
    </dgm:pt>
    <dgm:pt modelId="{A564F398-A440-4310-9A1B-9BC7ACF67BCD}" type="pres">
      <dgm:prSet presAssocID="{A2631E03-A2C1-42B8-B452-D12F497892CE}" presName="parTx" presStyleLbl="node1" presStyleIdx="2" presStyleCnt="5">
        <dgm:presLayoutVars>
          <dgm:chMax val="0"/>
          <dgm:chPref val="0"/>
          <dgm:bulletEnabled val="1"/>
        </dgm:presLayoutVars>
      </dgm:prSet>
      <dgm:spPr/>
    </dgm:pt>
    <dgm:pt modelId="{47858BF1-5196-46B1-AA29-96A21565D1F9}" type="pres">
      <dgm:prSet presAssocID="{A2631E03-A2C1-42B8-B452-D12F497892CE}" presName="parSh" presStyleLbl="node1" presStyleIdx="3" presStyleCnt="5"/>
      <dgm:spPr/>
    </dgm:pt>
    <dgm:pt modelId="{EB7B8F55-882A-4C79-9270-4EB93BE72E6A}" type="pres">
      <dgm:prSet presAssocID="{A2631E03-A2C1-42B8-B452-D12F497892CE}" presName="desTx" presStyleLbl="fgAcc1" presStyleIdx="3" presStyleCnt="5">
        <dgm:presLayoutVars>
          <dgm:bulletEnabled val="1"/>
        </dgm:presLayoutVars>
      </dgm:prSet>
      <dgm:spPr/>
    </dgm:pt>
    <dgm:pt modelId="{8AB7E5D6-A51A-4A49-94EA-DCEC0443A91C}" type="pres">
      <dgm:prSet presAssocID="{01AFCD0E-7AB9-434B-92D5-6E17203126EE}" presName="sibTrans" presStyleLbl="sibTrans2D1" presStyleIdx="3" presStyleCnt="4"/>
      <dgm:spPr/>
    </dgm:pt>
    <dgm:pt modelId="{7069A9E6-7F98-4DE8-AE4C-DD480979D70B}" type="pres">
      <dgm:prSet presAssocID="{01AFCD0E-7AB9-434B-92D5-6E17203126EE}" presName="connTx" presStyleLbl="sibTrans2D1" presStyleIdx="3" presStyleCnt="4"/>
      <dgm:spPr/>
    </dgm:pt>
    <dgm:pt modelId="{C24BC956-0CA3-4D97-8321-01C71CA00439}" type="pres">
      <dgm:prSet presAssocID="{2E35A0D8-4EDC-4E3C-8E97-406DDC165115}" presName="composite" presStyleCnt="0"/>
      <dgm:spPr/>
    </dgm:pt>
    <dgm:pt modelId="{D5BAE072-BB33-4EA9-9C0F-47B2231FA201}" type="pres">
      <dgm:prSet presAssocID="{2E35A0D8-4EDC-4E3C-8E97-406DDC165115}" presName="parTx" presStyleLbl="node1" presStyleIdx="3" presStyleCnt="5">
        <dgm:presLayoutVars>
          <dgm:chMax val="0"/>
          <dgm:chPref val="0"/>
          <dgm:bulletEnabled val="1"/>
        </dgm:presLayoutVars>
      </dgm:prSet>
      <dgm:spPr/>
    </dgm:pt>
    <dgm:pt modelId="{32C4060B-BD69-4F1F-A7AD-E53E7EE2E0C5}" type="pres">
      <dgm:prSet presAssocID="{2E35A0D8-4EDC-4E3C-8E97-406DDC165115}" presName="parSh" presStyleLbl="node1" presStyleIdx="4" presStyleCnt="5"/>
      <dgm:spPr/>
    </dgm:pt>
    <dgm:pt modelId="{C2120635-B898-42AC-A30B-0205EA210F26}" type="pres">
      <dgm:prSet presAssocID="{2E35A0D8-4EDC-4E3C-8E97-406DDC165115}" presName="desTx" presStyleLbl="fgAcc1" presStyleIdx="4" presStyleCnt="5">
        <dgm:presLayoutVars>
          <dgm:bulletEnabled val="1"/>
        </dgm:presLayoutVars>
      </dgm:prSet>
      <dgm:spPr/>
    </dgm:pt>
  </dgm:ptLst>
  <dgm:cxnLst>
    <dgm:cxn modelId="{64E61D03-85DD-4AA1-A958-19605A588802}" srcId="{49F2AB1D-61B3-45CA-AF54-E2CEC83FEEB0}" destId="{9603B776-5225-4C3D-8AEC-802A9F060554}" srcOrd="1" destOrd="0" parTransId="{433E2A4D-201F-432F-9DAC-723B5191043C}" sibTransId="{54C4BC5E-1589-4AAD-AE16-4EAB9FAAFBD6}"/>
    <dgm:cxn modelId="{1A45D509-02AE-4B54-8C4B-F22A4D02CABB}" srcId="{FAE62AA6-2392-45E6-BFC2-C4CCD974E1F8}" destId="{1F3ABC9F-BA6B-4B30-8BAC-F7226CF1E37F}" srcOrd="0" destOrd="0" parTransId="{C453FA6F-1090-4377-977F-41EF820DF5FF}" sibTransId="{EB893FE2-FA1C-4DE7-8534-E1BB5699FB87}"/>
    <dgm:cxn modelId="{26E0D30C-C5CD-4317-9627-D82C8A66DB08}" type="presOf" srcId="{C0285E8E-CB54-44B4-A599-2D112F58420F}" destId="{099EF169-C443-4527-B2CE-9DA4FBAD670A}" srcOrd="0" destOrd="0" presId="urn:microsoft.com/office/officeart/2005/8/layout/process3"/>
    <dgm:cxn modelId="{BC8E590D-CC71-4C81-9B28-9DE053ADA45F}" srcId="{1F3ABC9F-BA6B-4B30-8BAC-F7226CF1E37F}" destId="{04FB47E4-FD3D-4797-9D76-B17BCCD421FF}" srcOrd="0" destOrd="0" parTransId="{FC73C780-6F88-433B-8464-79C0A83D680F}" sibTransId="{AEFAD836-1D0D-4981-A111-6F57090C7F79}"/>
    <dgm:cxn modelId="{88E7C314-4BAC-4A94-90E5-7DA04EF10C98}" type="presOf" srcId="{EB893FE2-FA1C-4DE7-8534-E1BB5699FB87}" destId="{32E3E3C6-33AB-48C3-8AE7-034D1D876C8F}" srcOrd="1" destOrd="0" presId="urn:microsoft.com/office/officeart/2005/8/layout/process3"/>
    <dgm:cxn modelId="{C334F115-DE46-4E98-995B-FC25D95B533D}" srcId="{822BDDA5-6D56-43D8-9792-970443DDD002}" destId="{CB8A0E03-0103-4528-94C4-9539A91DC943}" srcOrd="1" destOrd="0" parTransId="{84F0A6C1-FE30-4356-A245-573A321EFFAB}" sibTransId="{8114FF9A-0A76-4DF7-9C18-452CB7AF3364}"/>
    <dgm:cxn modelId="{8477391C-5E49-481A-A79E-A0DD5D5BA096}" type="presOf" srcId="{822BDDA5-6D56-43D8-9792-970443DDD002}" destId="{886DF791-A52D-4F77-BC12-0CAD66F24898}" srcOrd="1" destOrd="0" presId="urn:microsoft.com/office/officeart/2005/8/layout/process3"/>
    <dgm:cxn modelId="{E1772128-149B-48EC-AF56-78450F9C6074}" type="presOf" srcId="{C0285E8E-CB54-44B4-A599-2D112F58420F}" destId="{EC2CA9B5-05E7-4BC2-A729-D006DDD2F71A}" srcOrd="1" destOrd="0" presId="urn:microsoft.com/office/officeart/2005/8/layout/process3"/>
    <dgm:cxn modelId="{3006C52C-CD07-44F4-84C0-793E351471C1}" srcId="{1F3ABC9F-BA6B-4B30-8BAC-F7226CF1E37F}" destId="{A7BC139D-5DC5-4AC3-8612-E60307E2EE70}" srcOrd="3" destOrd="0" parTransId="{2DCF7BBD-ECA6-489B-93F2-651C8B6E9256}" sibTransId="{867D51E2-2B2E-43D4-9527-62FCFBC68514}"/>
    <dgm:cxn modelId="{71453F5B-3662-42C2-95F0-2486FF8CF5EB}" srcId="{FAE62AA6-2392-45E6-BFC2-C4CCD974E1F8}" destId="{A2631E03-A2C1-42B8-B452-D12F497892CE}" srcOrd="3" destOrd="0" parTransId="{00F0D281-7369-4528-B0A3-EB8196A56256}" sibTransId="{01AFCD0E-7AB9-434B-92D5-6E17203126EE}"/>
    <dgm:cxn modelId="{51579641-6B1B-49C6-BD81-6F66050668B0}" type="presOf" srcId="{FAE62AA6-2392-45E6-BFC2-C4CCD974E1F8}" destId="{7544AEA1-CFB7-4B08-8433-CDAECC3F4467}" srcOrd="0" destOrd="0" presId="urn:microsoft.com/office/officeart/2005/8/layout/process3"/>
    <dgm:cxn modelId="{2B130D64-AEF9-474E-852E-CFF5BE83C6CE}" srcId="{822BDDA5-6D56-43D8-9792-970443DDD002}" destId="{660BBCCF-04C3-4DA3-AA7A-76AF5BE0591C}" srcOrd="0" destOrd="0" parTransId="{1B881F1E-2DCE-4EF8-B6BA-B080E9ADFBCA}" sibTransId="{81459482-EDAA-4D6D-8502-7F9597B92008}"/>
    <dgm:cxn modelId="{5019A264-4C55-4A8F-8A07-425D9B556382}" type="presOf" srcId="{04FB47E4-FD3D-4797-9D76-B17BCCD421FF}" destId="{DA9A2C82-04BA-4C79-B54A-638DBB7A1FF2}" srcOrd="0" destOrd="0" presId="urn:microsoft.com/office/officeart/2005/8/layout/process3"/>
    <dgm:cxn modelId="{09642E45-124B-4B69-80A1-D6F507394131}" srcId="{2E35A0D8-4EDC-4E3C-8E97-406DDC165115}" destId="{FBA3A41E-C035-4ED2-BD1B-BC94A1EF15EC}" srcOrd="1" destOrd="0" parTransId="{B42C0E24-1BD3-489A-9F30-B8089D8A34C7}" sibTransId="{F9CA0BEA-9600-4B8B-877B-ECF2A6A4412C}"/>
    <dgm:cxn modelId="{72890048-C549-4D00-AE62-EB91BC3D196D}" type="presOf" srcId="{FBA3A41E-C035-4ED2-BD1B-BC94A1EF15EC}" destId="{C2120635-B898-42AC-A30B-0205EA210F26}" srcOrd="0" destOrd="1" presId="urn:microsoft.com/office/officeart/2005/8/layout/process3"/>
    <dgm:cxn modelId="{56936B6B-CB58-46AE-A11E-8AAA3172B019}" type="presOf" srcId="{DE409BF6-4345-4D9A-BD8A-9479E145EF58}" destId="{DA9A2C82-04BA-4C79-B54A-638DBB7A1FF2}" srcOrd="0" destOrd="2" presId="urn:microsoft.com/office/officeart/2005/8/layout/process3"/>
    <dgm:cxn modelId="{8C1C7C4B-89FD-498F-A3F3-5DEBDA0C8EE1}" type="presOf" srcId="{A2631E03-A2C1-42B8-B452-D12F497892CE}" destId="{47858BF1-5196-46B1-AA29-96A21565D1F9}" srcOrd="1" destOrd="0" presId="urn:microsoft.com/office/officeart/2005/8/layout/process3"/>
    <dgm:cxn modelId="{FFEEE34E-E108-476E-9C6F-326F93B4D4D8}" type="presOf" srcId="{49F2AB1D-61B3-45CA-AF54-E2CEC83FEEB0}" destId="{44E8C99C-E36B-4A31-811D-C35CE5548FE6}" srcOrd="0" destOrd="0" presId="urn:microsoft.com/office/officeart/2005/8/layout/process3"/>
    <dgm:cxn modelId="{1508FA51-92D0-406E-BC3D-620E1460D16E}" type="presOf" srcId="{49F2AB1D-61B3-45CA-AF54-E2CEC83FEEB0}" destId="{BE6C26EF-861E-48F4-BEEA-A3C332233A58}" srcOrd="1" destOrd="0" presId="urn:microsoft.com/office/officeart/2005/8/layout/process3"/>
    <dgm:cxn modelId="{F506FE71-6B9E-4E98-9DC4-D4F7B73102F9}" type="presOf" srcId="{01AFCD0E-7AB9-434B-92D5-6E17203126EE}" destId="{7069A9E6-7F98-4DE8-AE4C-DD480979D70B}" srcOrd="1" destOrd="0" presId="urn:microsoft.com/office/officeart/2005/8/layout/process3"/>
    <dgm:cxn modelId="{A514FE74-19B1-4D07-9CA6-4961F48BC3C8}" type="presOf" srcId="{EB893FE2-FA1C-4DE7-8534-E1BB5699FB87}" destId="{B029C098-76E6-4388-BF1E-7AD5C71A0FC9}" srcOrd="0" destOrd="0" presId="urn:microsoft.com/office/officeart/2005/8/layout/process3"/>
    <dgm:cxn modelId="{3284FF56-B13C-4561-84D2-C8698F6D8C35}" srcId="{1F3ABC9F-BA6B-4B30-8BAC-F7226CF1E37F}" destId="{DE409BF6-4345-4D9A-BD8A-9479E145EF58}" srcOrd="2" destOrd="0" parTransId="{2E012C06-3A31-4B98-84A3-14B811CBA2C8}" sibTransId="{CBDE4785-97DA-47A1-B2AC-28D0811572A3}"/>
    <dgm:cxn modelId="{58B99A57-2381-4F4D-93F9-36034C31911E}" srcId="{FAE62AA6-2392-45E6-BFC2-C4CCD974E1F8}" destId="{822BDDA5-6D56-43D8-9792-970443DDD002}" srcOrd="1" destOrd="0" parTransId="{343F730C-A50E-4710-A071-72B74A797E47}" sibTransId="{93366942-7255-4FD5-A947-2BF73C4997A5}"/>
    <dgm:cxn modelId="{9D663C7A-36F3-4CB7-B03B-A286227D1F1E}" srcId="{A2631E03-A2C1-42B8-B452-D12F497892CE}" destId="{7C47C686-9461-4B49-9407-4CB2B7899432}" srcOrd="0" destOrd="0" parTransId="{C5E188D2-7627-43C2-B6C9-06CACE065159}" sibTransId="{A54AF728-560A-4660-AC9B-18F525CC60ED}"/>
    <dgm:cxn modelId="{D8600A82-2EB3-44EF-A89E-661FD493C6EC}" type="presOf" srcId="{93366942-7255-4FD5-A947-2BF73C4997A5}" destId="{A20A7011-5882-4781-8690-AC62BB32AF80}" srcOrd="1" destOrd="0" presId="urn:microsoft.com/office/officeart/2005/8/layout/process3"/>
    <dgm:cxn modelId="{E617C482-A421-452D-8A63-9EE8A60E3A38}" srcId="{2E35A0D8-4EDC-4E3C-8E97-406DDC165115}" destId="{BBEE7271-30AD-4932-88DA-6CA492BC3AD4}" srcOrd="0" destOrd="0" parTransId="{44C339BB-3999-47AB-B762-62E99CF70188}" sibTransId="{D8757542-88F7-4900-B53F-0A986E4A3F89}"/>
    <dgm:cxn modelId="{5C0A0985-486A-4E69-8DB9-8D074A431953}" type="presOf" srcId="{A7BC139D-5DC5-4AC3-8612-E60307E2EE70}" destId="{DA9A2C82-04BA-4C79-B54A-638DBB7A1FF2}" srcOrd="0" destOrd="3" presId="urn:microsoft.com/office/officeart/2005/8/layout/process3"/>
    <dgm:cxn modelId="{932BFB87-67F6-46DF-92FE-D17F66036713}" type="presOf" srcId="{1797DCB6-C0D5-4BCF-B978-804300C55E9C}" destId="{90A1935C-236B-4435-8E76-9A47A3846B60}" srcOrd="0" destOrd="2" presId="urn:microsoft.com/office/officeart/2005/8/layout/process3"/>
    <dgm:cxn modelId="{6B557289-0C9B-4A29-9C25-F37A08BA4C2C}" type="presOf" srcId="{CB8A0E03-0103-4528-94C4-9539A91DC943}" destId="{43E2BA82-A2E7-4B7B-B735-3F9DEDE37520}" srcOrd="0" destOrd="1" presId="urn:microsoft.com/office/officeart/2005/8/layout/process3"/>
    <dgm:cxn modelId="{EB203F99-EFE7-492B-91A7-E53242CC8761}" type="presOf" srcId="{93366942-7255-4FD5-A947-2BF73C4997A5}" destId="{D2865E63-DD55-41FE-AA8C-5FDE9209C16D}" srcOrd="0" destOrd="0" presId="urn:microsoft.com/office/officeart/2005/8/layout/process3"/>
    <dgm:cxn modelId="{20677599-011D-478A-B959-F3907BEA501A}" type="presOf" srcId="{2E35A0D8-4EDC-4E3C-8E97-406DDC165115}" destId="{D5BAE072-BB33-4EA9-9C0F-47B2231FA201}" srcOrd="0" destOrd="0" presId="urn:microsoft.com/office/officeart/2005/8/layout/process3"/>
    <dgm:cxn modelId="{F78A88A0-6409-410E-AA18-B0671F5079CE}" srcId="{FAE62AA6-2392-45E6-BFC2-C4CCD974E1F8}" destId="{49F2AB1D-61B3-45CA-AF54-E2CEC83FEEB0}" srcOrd="2" destOrd="0" parTransId="{4AA8E874-15C0-4979-8A6D-2013757684AB}" sibTransId="{C0285E8E-CB54-44B4-A599-2D112F58420F}"/>
    <dgm:cxn modelId="{D00A66A5-A5AA-461E-BA5C-8576F4ECE0BD}" srcId="{1F3ABC9F-BA6B-4B30-8BAC-F7226CF1E37F}" destId="{2CC61A4C-CF03-4746-914C-3F6A30A43217}" srcOrd="1" destOrd="0" parTransId="{51D4C82C-4C47-48A4-B7DD-44C3E1CF49BB}" sibTransId="{B4D50F15-F805-423D-A731-8B7B58B25546}"/>
    <dgm:cxn modelId="{3F1A68AB-E105-42E2-AAB9-FDAF11680713}" type="presOf" srcId="{822BDDA5-6D56-43D8-9792-970443DDD002}" destId="{7244035B-89FA-4E65-B870-146663A27707}" srcOrd="0" destOrd="0" presId="urn:microsoft.com/office/officeart/2005/8/layout/process3"/>
    <dgm:cxn modelId="{EDFD18AF-0B66-4E6D-A36F-F597108F44C7}" type="presOf" srcId="{BBEE7271-30AD-4932-88DA-6CA492BC3AD4}" destId="{C2120635-B898-42AC-A30B-0205EA210F26}" srcOrd="0" destOrd="0" presId="urn:microsoft.com/office/officeart/2005/8/layout/process3"/>
    <dgm:cxn modelId="{1D8EA4B1-F4C6-45A1-A12B-3BD55E69BC9A}" srcId="{49F2AB1D-61B3-45CA-AF54-E2CEC83FEEB0}" destId="{9847AD2E-0774-4063-8084-75C746A954B2}" srcOrd="0" destOrd="0" parTransId="{269FDCBA-85CA-4B23-86F1-9FACABED4693}" sibTransId="{090B0FF6-0351-4F94-811D-4E7CD60C8A0A}"/>
    <dgm:cxn modelId="{62D83FB4-3A42-488F-B083-10B38EC5C02F}" type="presOf" srcId="{9603B776-5225-4C3D-8AEC-802A9F060554}" destId="{90A1935C-236B-4435-8E76-9A47A3846B60}" srcOrd="0" destOrd="1" presId="urn:microsoft.com/office/officeart/2005/8/layout/process3"/>
    <dgm:cxn modelId="{29019DB4-511E-490A-88A1-AB86ACD82909}" type="presOf" srcId="{660BBCCF-04C3-4DA3-AA7A-76AF5BE0591C}" destId="{43E2BA82-A2E7-4B7B-B735-3F9DEDE37520}" srcOrd="0" destOrd="0" presId="urn:microsoft.com/office/officeart/2005/8/layout/process3"/>
    <dgm:cxn modelId="{86E035B5-9C3C-4C01-B22E-221E7CCFCD22}" type="presOf" srcId="{2CC61A4C-CF03-4746-914C-3F6A30A43217}" destId="{DA9A2C82-04BA-4C79-B54A-638DBB7A1FF2}" srcOrd="0" destOrd="1" presId="urn:microsoft.com/office/officeart/2005/8/layout/process3"/>
    <dgm:cxn modelId="{A1F19BBC-CD24-4C45-A077-5E197AFA7D47}" type="presOf" srcId="{7C47C686-9461-4B49-9407-4CB2B7899432}" destId="{EB7B8F55-882A-4C79-9270-4EB93BE72E6A}" srcOrd="0" destOrd="0" presId="urn:microsoft.com/office/officeart/2005/8/layout/process3"/>
    <dgm:cxn modelId="{769398BD-D377-427B-B65F-0A936B5F2EB4}" type="presOf" srcId="{2E35A0D8-4EDC-4E3C-8E97-406DDC165115}" destId="{32C4060B-BD69-4F1F-A7AD-E53E7EE2E0C5}" srcOrd="1" destOrd="0" presId="urn:microsoft.com/office/officeart/2005/8/layout/process3"/>
    <dgm:cxn modelId="{F16726BE-6C1A-4B78-A83C-DBA0F3C8CA6B}" type="presOf" srcId="{9847AD2E-0774-4063-8084-75C746A954B2}" destId="{90A1935C-236B-4435-8E76-9A47A3846B60}" srcOrd="0" destOrd="0" presId="urn:microsoft.com/office/officeart/2005/8/layout/process3"/>
    <dgm:cxn modelId="{B6BCCBD4-9206-4B44-8B48-0D81BE0CEEC5}" srcId="{FAE62AA6-2392-45E6-BFC2-C4CCD974E1F8}" destId="{2E35A0D8-4EDC-4E3C-8E97-406DDC165115}" srcOrd="4" destOrd="0" parTransId="{9B32580D-EAC4-4AEC-86F9-B5F8B0531373}" sibTransId="{7BD80F01-B3F0-446A-B80D-FD11F03D8D3F}"/>
    <dgm:cxn modelId="{D2278FD8-AB2A-4AE4-9F9F-AAE140CE2908}" srcId="{49F2AB1D-61B3-45CA-AF54-E2CEC83FEEB0}" destId="{1797DCB6-C0D5-4BCF-B978-804300C55E9C}" srcOrd="2" destOrd="0" parTransId="{125AD9F4-8DF9-4705-9C1E-DE27CFE35121}" sibTransId="{92005397-925F-42D5-A8E8-85A4ACC122FE}"/>
    <dgm:cxn modelId="{DCD45CE5-6F8D-41FF-B0AF-9D1F4B6DABA6}" type="presOf" srcId="{01AFCD0E-7AB9-434B-92D5-6E17203126EE}" destId="{8AB7E5D6-A51A-4A49-94EA-DCEC0443A91C}" srcOrd="0" destOrd="0" presId="urn:microsoft.com/office/officeart/2005/8/layout/process3"/>
    <dgm:cxn modelId="{5D4463E5-506F-4C28-96EA-D6F08F482B2E}" type="presOf" srcId="{1F3ABC9F-BA6B-4B30-8BAC-F7226CF1E37F}" destId="{3E198066-8853-4077-B284-58F1CE893B39}" srcOrd="1" destOrd="0" presId="urn:microsoft.com/office/officeart/2005/8/layout/process3"/>
    <dgm:cxn modelId="{DE99CDE9-6135-4500-89A5-847ECAD6FD28}" type="presOf" srcId="{1F3ABC9F-BA6B-4B30-8BAC-F7226CF1E37F}" destId="{97041B54-0357-4373-AB90-3CB6AA9DDB0F}" srcOrd="0" destOrd="0" presId="urn:microsoft.com/office/officeart/2005/8/layout/process3"/>
    <dgm:cxn modelId="{EEFC45EF-FAD6-47AF-9918-C7F17FA1E21A}" type="presOf" srcId="{A2631E03-A2C1-42B8-B452-D12F497892CE}" destId="{A564F398-A440-4310-9A1B-9BC7ACF67BCD}" srcOrd="0" destOrd="0" presId="urn:microsoft.com/office/officeart/2005/8/layout/process3"/>
    <dgm:cxn modelId="{C2155765-AA76-4938-BBE5-128E71FA53C2}" type="presParOf" srcId="{7544AEA1-CFB7-4B08-8433-CDAECC3F4467}" destId="{2C423CB4-B5E6-44D0-B360-91B5A0FFCA5B}" srcOrd="0" destOrd="0" presId="urn:microsoft.com/office/officeart/2005/8/layout/process3"/>
    <dgm:cxn modelId="{654C7A0F-EE5E-4886-8FCD-D66FB8B72505}" type="presParOf" srcId="{2C423CB4-B5E6-44D0-B360-91B5A0FFCA5B}" destId="{97041B54-0357-4373-AB90-3CB6AA9DDB0F}" srcOrd="0" destOrd="0" presId="urn:microsoft.com/office/officeart/2005/8/layout/process3"/>
    <dgm:cxn modelId="{22AE798F-4002-4B1F-ABD1-72113D8513AB}" type="presParOf" srcId="{2C423CB4-B5E6-44D0-B360-91B5A0FFCA5B}" destId="{3E198066-8853-4077-B284-58F1CE893B39}" srcOrd="1" destOrd="0" presId="urn:microsoft.com/office/officeart/2005/8/layout/process3"/>
    <dgm:cxn modelId="{B3AD3C8D-2424-4D9A-9CAB-30E6581BEB12}" type="presParOf" srcId="{2C423CB4-B5E6-44D0-B360-91B5A0FFCA5B}" destId="{DA9A2C82-04BA-4C79-B54A-638DBB7A1FF2}" srcOrd="2" destOrd="0" presId="urn:microsoft.com/office/officeart/2005/8/layout/process3"/>
    <dgm:cxn modelId="{01E8FD42-0E26-4E86-815D-47A8154C1A1E}" type="presParOf" srcId="{7544AEA1-CFB7-4B08-8433-CDAECC3F4467}" destId="{B029C098-76E6-4388-BF1E-7AD5C71A0FC9}" srcOrd="1" destOrd="0" presId="urn:microsoft.com/office/officeart/2005/8/layout/process3"/>
    <dgm:cxn modelId="{B5F552F7-BE46-4F36-91B0-1A1EF2605E59}" type="presParOf" srcId="{B029C098-76E6-4388-BF1E-7AD5C71A0FC9}" destId="{32E3E3C6-33AB-48C3-8AE7-034D1D876C8F}" srcOrd="0" destOrd="0" presId="urn:microsoft.com/office/officeart/2005/8/layout/process3"/>
    <dgm:cxn modelId="{7B0F8267-470B-4536-A379-2FC91DBB5F2D}" type="presParOf" srcId="{7544AEA1-CFB7-4B08-8433-CDAECC3F4467}" destId="{562FE13A-9F7D-41E3-840A-63DD7DBF62BA}" srcOrd="2" destOrd="0" presId="urn:microsoft.com/office/officeart/2005/8/layout/process3"/>
    <dgm:cxn modelId="{24921EFC-D503-45B4-8D78-F6829E52016E}" type="presParOf" srcId="{562FE13A-9F7D-41E3-840A-63DD7DBF62BA}" destId="{7244035B-89FA-4E65-B870-146663A27707}" srcOrd="0" destOrd="0" presId="urn:microsoft.com/office/officeart/2005/8/layout/process3"/>
    <dgm:cxn modelId="{53F36D8F-1039-4DFE-979C-2776F58932CA}" type="presParOf" srcId="{562FE13A-9F7D-41E3-840A-63DD7DBF62BA}" destId="{886DF791-A52D-4F77-BC12-0CAD66F24898}" srcOrd="1" destOrd="0" presId="urn:microsoft.com/office/officeart/2005/8/layout/process3"/>
    <dgm:cxn modelId="{BF7BB548-7707-4ED1-9868-A0195344B496}" type="presParOf" srcId="{562FE13A-9F7D-41E3-840A-63DD7DBF62BA}" destId="{43E2BA82-A2E7-4B7B-B735-3F9DEDE37520}" srcOrd="2" destOrd="0" presId="urn:microsoft.com/office/officeart/2005/8/layout/process3"/>
    <dgm:cxn modelId="{95657DF5-4706-4326-A576-2263563EE169}" type="presParOf" srcId="{7544AEA1-CFB7-4B08-8433-CDAECC3F4467}" destId="{D2865E63-DD55-41FE-AA8C-5FDE9209C16D}" srcOrd="3" destOrd="0" presId="urn:microsoft.com/office/officeart/2005/8/layout/process3"/>
    <dgm:cxn modelId="{1FC9C1F5-BE7A-441C-85A3-77CAC70D51D3}" type="presParOf" srcId="{D2865E63-DD55-41FE-AA8C-5FDE9209C16D}" destId="{A20A7011-5882-4781-8690-AC62BB32AF80}" srcOrd="0" destOrd="0" presId="urn:microsoft.com/office/officeart/2005/8/layout/process3"/>
    <dgm:cxn modelId="{DA9344D9-D7D7-47B9-BAFB-83B66EF18159}" type="presParOf" srcId="{7544AEA1-CFB7-4B08-8433-CDAECC3F4467}" destId="{F8ACB124-1F8C-4793-9B87-BA8872A2898A}" srcOrd="4" destOrd="0" presId="urn:microsoft.com/office/officeart/2005/8/layout/process3"/>
    <dgm:cxn modelId="{5D557D65-4AC5-4585-8DDA-77C6CBBA427F}" type="presParOf" srcId="{F8ACB124-1F8C-4793-9B87-BA8872A2898A}" destId="{44E8C99C-E36B-4A31-811D-C35CE5548FE6}" srcOrd="0" destOrd="0" presId="urn:microsoft.com/office/officeart/2005/8/layout/process3"/>
    <dgm:cxn modelId="{BEDEBBB5-3147-4A1C-AAFE-62B6067B18BD}" type="presParOf" srcId="{F8ACB124-1F8C-4793-9B87-BA8872A2898A}" destId="{BE6C26EF-861E-48F4-BEEA-A3C332233A58}" srcOrd="1" destOrd="0" presId="urn:microsoft.com/office/officeart/2005/8/layout/process3"/>
    <dgm:cxn modelId="{6BB8F812-0650-40A7-8FF1-37B0227565B3}" type="presParOf" srcId="{F8ACB124-1F8C-4793-9B87-BA8872A2898A}" destId="{90A1935C-236B-4435-8E76-9A47A3846B60}" srcOrd="2" destOrd="0" presId="urn:microsoft.com/office/officeart/2005/8/layout/process3"/>
    <dgm:cxn modelId="{C3A702F7-1F29-4D6E-A5CA-7DEC271562FC}" type="presParOf" srcId="{7544AEA1-CFB7-4B08-8433-CDAECC3F4467}" destId="{099EF169-C443-4527-B2CE-9DA4FBAD670A}" srcOrd="5" destOrd="0" presId="urn:microsoft.com/office/officeart/2005/8/layout/process3"/>
    <dgm:cxn modelId="{527D23AA-7D39-421A-BF49-8878563526A7}" type="presParOf" srcId="{099EF169-C443-4527-B2CE-9DA4FBAD670A}" destId="{EC2CA9B5-05E7-4BC2-A729-D006DDD2F71A}" srcOrd="0" destOrd="0" presId="urn:microsoft.com/office/officeart/2005/8/layout/process3"/>
    <dgm:cxn modelId="{3136ED07-3844-4C9C-BF65-8E6E905B4C2B}" type="presParOf" srcId="{7544AEA1-CFB7-4B08-8433-CDAECC3F4467}" destId="{FA83153B-693D-4ED6-A1D9-9D8FE4B8F73F}" srcOrd="6" destOrd="0" presId="urn:microsoft.com/office/officeart/2005/8/layout/process3"/>
    <dgm:cxn modelId="{6D89C8F9-A1C7-4342-93BB-AF60508E0382}" type="presParOf" srcId="{FA83153B-693D-4ED6-A1D9-9D8FE4B8F73F}" destId="{A564F398-A440-4310-9A1B-9BC7ACF67BCD}" srcOrd="0" destOrd="0" presId="urn:microsoft.com/office/officeart/2005/8/layout/process3"/>
    <dgm:cxn modelId="{E69673E4-6494-4D79-BDDF-7B45301079E3}" type="presParOf" srcId="{FA83153B-693D-4ED6-A1D9-9D8FE4B8F73F}" destId="{47858BF1-5196-46B1-AA29-96A21565D1F9}" srcOrd="1" destOrd="0" presId="urn:microsoft.com/office/officeart/2005/8/layout/process3"/>
    <dgm:cxn modelId="{2A7E8C14-B0BD-4F6A-B239-6BC5751292C3}" type="presParOf" srcId="{FA83153B-693D-4ED6-A1D9-9D8FE4B8F73F}" destId="{EB7B8F55-882A-4C79-9270-4EB93BE72E6A}" srcOrd="2" destOrd="0" presId="urn:microsoft.com/office/officeart/2005/8/layout/process3"/>
    <dgm:cxn modelId="{D303740C-B2E3-4576-8887-3D9FE4A9872A}" type="presParOf" srcId="{7544AEA1-CFB7-4B08-8433-CDAECC3F4467}" destId="{8AB7E5D6-A51A-4A49-94EA-DCEC0443A91C}" srcOrd="7" destOrd="0" presId="urn:microsoft.com/office/officeart/2005/8/layout/process3"/>
    <dgm:cxn modelId="{4B5394BA-E7E4-4CD6-89D0-383CCEA83897}" type="presParOf" srcId="{8AB7E5D6-A51A-4A49-94EA-DCEC0443A91C}" destId="{7069A9E6-7F98-4DE8-AE4C-DD480979D70B}" srcOrd="0" destOrd="0" presId="urn:microsoft.com/office/officeart/2005/8/layout/process3"/>
    <dgm:cxn modelId="{A46413D3-9B5E-4166-B429-6489A83DE773}" type="presParOf" srcId="{7544AEA1-CFB7-4B08-8433-CDAECC3F4467}" destId="{C24BC956-0CA3-4D97-8321-01C71CA00439}" srcOrd="8" destOrd="0" presId="urn:microsoft.com/office/officeart/2005/8/layout/process3"/>
    <dgm:cxn modelId="{6D1D9AA0-3F9B-46BA-981F-523FF209E832}" type="presParOf" srcId="{C24BC956-0CA3-4D97-8321-01C71CA00439}" destId="{D5BAE072-BB33-4EA9-9C0F-47B2231FA201}" srcOrd="0" destOrd="0" presId="urn:microsoft.com/office/officeart/2005/8/layout/process3"/>
    <dgm:cxn modelId="{912B8B90-9256-4B5A-9660-9E710A037626}" type="presParOf" srcId="{C24BC956-0CA3-4D97-8321-01C71CA00439}" destId="{32C4060B-BD69-4F1F-A7AD-E53E7EE2E0C5}" srcOrd="1" destOrd="0" presId="urn:microsoft.com/office/officeart/2005/8/layout/process3"/>
    <dgm:cxn modelId="{80BA11C3-0A01-4751-B181-247A4A16DB15}" type="presParOf" srcId="{C24BC956-0CA3-4D97-8321-01C71CA00439}" destId="{C2120635-B898-42AC-A30B-0205EA210F2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E62AA6-2392-45E6-BFC2-C4CCD974E1F8}"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1F3ABC9F-BA6B-4B30-8BAC-F7226CF1E37F}">
      <dgm:prSet phldrT="[Text]"/>
      <dgm:spPr>
        <a:solidFill>
          <a:schemeClr val="accent1"/>
        </a:solidFill>
      </dgm:spPr>
      <dgm:t>
        <a:bodyPr/>
        <a:lstStyle/>
        <a:p>
          <a:r>
            <a:rPr lang="en-US"/>
            <a:t>Load ELF</a:t>
          </a:r>
        </a:p>
      </dgm:t>
    </dgm:pt>
    <dgm:pt modelId="{C453FA6F-1090-4377-977F-41EF820DF5FF}" type="parTrans" cxnId="{1A45D509-02AE-4B54-8C4B-F22A4D02CABB}">
      <dgm:prSet/>
      <dgm:spPr/>
      <dgm:t>
        <a:bodyPr/>
        <a:lstStyle/>
        <a:p>
          <a:endParaRPr lang="en-US"/>
        </a:p>
      </dgm:t>
    </dgm:pt>
    <dgm:pt modelId="{EB893FE2-FA1C-4DE7-8534-E1BB5699FB87}" type="sibTrans" cxnId="{1A45D509-02AE-4B54-8C4B-F22A4D02CABB}">
      <dgm:prSet/>
      <dgm:spPr/>
      <dgm:t>
        <a:bodyPr/>
        <a:lstStyle/>
        <a:p>
          <a:endParaRPr lang="en-US"/>
        </a:p>
      </dgm:t>
    </dgm:pt>
    <dgm:pt modelId="{04FB47E4-FD3D-4797-9D76-B17BCCD421FF}">
      <dgm:prSet phldrT="[Text]"/>
      <dgm:spPr/>
      <dgm:t>
        <a:bodyPr/>
        <a:lstStyle/>
        <a:p>
          <a:r>
            <a:rPr lang="en-US">
              <a:solidFill>
                <a:schemeClr val="bg1">
                  <a:lumMod val="50000"/>
                </a:schemeClr>
              </a:solidFill>
            </a:rPr>
            <a:t>Parse sections</a:t>
          </a:r>
        </a:p>
      </dgm:t>
    </dgm:pt>
    <dgm:pt modelId="{FC73C780-6F88-433B-8464-79C0A83D680F}" type="parTrans" cxnId="{BC8E590D-CC71-4C81-9B28-9DE053ADA45F}">
      <dgm:prSet/>
      <dgm:spPr/>
      <dgm:t>
        <a:bodyPr/>
        <a:lstStyle/>
        <a:p>
          <a:endParaRPr lang="en-US"/>
        </a:p>
      </dgm:t>
    </dgm:pt>
    <dgm:pt modelId="{AEFAD836-1D0D-4981-A111-6F57090C7F79}" type="sibTrans" cxnId="{BC8E590D-CC71-4C81-9B28-9DE053ADA45F}">
      <dgm:prSet/>
      <dgm:spPr/>
      <dgm:t>
        <a:bodyPr/>
        <a:lstStyle/>
        <a:p>
          <a:endParaRPr lang="en-US"/>
        </a:p>
      </dgm:t>
    </dgm:pt>
    <dgm:pt modelId="{822BDDA5-6D56-43D8-9792-970443DDD002}">
      <dgm:prSet phldrT="[Text]"/>
      <dgm:spPr>
        <a:solidFill>
          <a:schemeClr val="accent1"/>
        </a:solidFill>
      </dgm:spPr>
      <dgm:t>
        <a:bodyPr/>
        <a:lstStyle/>
        <a:p>
          <a:r>
            <a:rPr lang="en-US"/>
            <a:t>Patch ELF</a:t>
          </a:r>
        </a:p>
      </dgm:t>
    </dgm:pt>
    <dgm:pt modelId="{343F730C-A50E-4710-A071-72B74A797E47}" type="parTrans" cxnId="{58B99A57-2381-4F4D-93F9-36034C31911E}">
      <dgm:prSet/>
      <dgm:spPr/>
      <dgm:t>
        <a:bodyPr/>
        <a:lstStyle/>
        <a:p>
          <a:endParaRPr lang="en-US"/>
        </a:p>
      </dgm:t>
    </dgm:pt>
    <dgm:pt modelId="{93366942-7255-4FD5-A947-2BF73C4997A5}" type="sibTrans" cxnId="{58B99A57-2381-4F4D-93F9-36034C31911E}">
      <dgm:prSet/>
      <dgm:spPr/>
      <dgm:t>
        <a:bodyPr/>
        <a:lstStyle/>
        <a:p>
          <a:endParaRPr lang="en-US"/>
        </a:p>
      </dgm:t>
    </dgm:pt>
    <dgm:pt modelId="{660BBCCF-04C3-4DA3-AA7A-76AF5BE0591C}">
      <dgm:prSet phldrT="[Text]"/>
      <dgm:spPr/>
      <dgm:t>
        <a:bodyPr/>
        <a:lstStyle/>
        <a:p>
          <a:r>
            <a:rPr lang="en-US">
              <a:solidFill>
                <a:schemeClr val="bg1">
                  <a:lumMod val="50000"/>
                </a:schemeClr>
              </a:solidFill>
            </a:rPr>
            <a:t>Clear ELF header fields</a:t>
          </a:r>
        </a:p>
      </dgm:t>
    </dgm:pt>
    <dgm:pt modelId="{1B881F1E-2DCE-4EF8-B6BA-B080E9ADFBCA}" type="parTrans" cxnId="{2B130D64-AEF9-474E-852E-CFF5BE83C6CE}">
      <dgm:prSet/>
      <dgm:spPr/>
      <dgm:t>
        <a:bodyPr/>
        <a:lstStyle/>
        <a:p>
          <a:endParaRPr lang="en-US"/>
        </a:p>
      </dgm:t>
    </dgm:pt>
    <dgm:pt modelId="{81459482-EDAA-4D6D-8502-7F9597B92008}" type="sibTrans" cxnId="{2B130D64-AEF9-474E-852E-CFF5BE83C6CE}">
      <dgm:prSet/>
      <dgm:spPr/>
      <dgm:t>
        <a:bodyPr/>
        <a:lstStyle/>
        <a:p>
          <a:endParaRPr lang="en-US"/>
        </a:p>
      </dgm:t>
    </dgm:pt>
    <dgm:pt modelId="{49F2AB1D-61B3-45CA-AF54-E2CEC83FEEB0}">
      <dgm:prSet phldrT="[Text]"/>
      <dgm:spPr>
        <a:solidFill>
          <a:schemeClr val="accent1"/>
        </a:solidFill>
      </dgm:spPr>
      <dgm:t>
        <a:bodyPr/>
        <a:lstStyle/>
        <a:p>
          <a:r>
            <a:rPr lang="en-US"/>
            <a:t>Add Enclave Pages</a:t>
          </a:r>
        </a:p>
      </dgm:t>
    </dgm:pt>
    <dgm:pt modelId="{4AA8E874-15C0-4979-8A6D-2013757684AB}" type="parTrans" cxnId="{F78A88A0-6409-410E-AA18-B0671F5079CE}">
      <dgm:prSet/>
      <dgm:spPr/>
      <dgm:t>
        <a:bodyPr/>
        <a:lstStyle/>
        <a:p>
          <a:endParaRPr lang="en-US"/>
        </a:p>
      </dgm:t>
    </dgm:pt>
    <dgm:pt modelId="{C0285E8E-CB54-44B4-A599-2D112F58420F}" type="sibTrans" cxnId="{F78A88A0-6409-410E-AA18-B0671F5079CE}">
      <dgm:prSet/>
      <dgm:spPr>
        <a:solidFill>
          <a:schemeClr val="accent5">
            <a:lumMod val="75000"/>
          </a:schemeClr>
        </a:solidFill>
      </dgm:spPr>
      <dgm:t>
        <a:bodyPr/>
        <a:lstStyle/>
        <a:p>
          <a:r>
            <a:rPr lang="en-US"/>
            <a:t>EINIT</a:t>
          </a:r>
        </a:p>
      </dgm:t>
    </dgm:pt>
    <dgm:pt modelId="{A2631E03-A2C1-42B8-B452-D12F497892CE}">
      <dgm:prSet phldrT="[Text]"/>
      <dgm:spPr>
        <a:solidFill>
          <a:schemeClr val="tx2"/>
        </a:solidFill>
      </dgm:spPr>
      <dgm:t>
        <a:bodyPr/>
        <a:lstStyle/>
        <a:p>
          <a:r>
            <a:rPr lang="en-US"/>
            <a:t>Apply Relocations</a:t>
          </a:r>
        </a:p>
      </dgm:t>
    </dgm:pt>
    <dgm:pt modelId="{00F0D281-7369-4528-B0A3-EB8196A56256}" type="parTrans" cxnId="{71453F5B-3662-42C2-95F0-2486FF8CF5EB}">
      <dgm:prSet/>
      <dgm:spPr/>
      <dgm:t>
        <a:bodyPr/>
        <a:lstStyle/>
        <a:p>
          <a:endParaRPr lang="en-US"/>
        </a:p>
      </dgm:t>
    </dgm:pt>
    <dgm:pt modelId="{01AFCD0E-7AB9-434B-92D5-6E17203126EE}" type="sibTrans" cxnId="{71453F5B-3662-42C2-95F0-2486FF8CF5EB}">
      <dgm:prSet/>
      <dgm:spPr>
        <a:solidFill>
          <a:schemeClr val="tx2">
            <a:lumMod val="20000"/>
            <a:lumOff val="80000"/>
          </a:schemeClr>
        </a:solidFill>
      </dgm:spPr>
      <dgm:t>
        <a:bodyPr/>
        <a:lstStyle/>
        <a:p>
          <a:endParaRPr lang="en-US"/>
        </a:p>
      </dgm:t>
    </dgm:pt>
    <dgm:pt modelId="{2E35A0D8-4EDC-4E3C-8E97-406DDC165115}">
      <dgm:prSet phldrT="[Text]"/>
      <dgm:spPr>
        <a:solidFill>
          <a:schemeClr val="tx2"/>
        </a:solidFill>
      </dgm:spPr>
      <dgm:t>
        <a:bodyPr/>
        <a:lstStyle/>
        <a:p>
          <a:r>
            <a:rPr lang="en-US"/>
            <a:t>Initialize Modules</a:t>
          </a:r>
        </a:p>
      </dgm:t>
    </dgm:pt>
    <dgm:pt modelId="{9B32580D-EAC4-4AEC-86F9-B5F8B0531373}" type="parTrans" cxnId="{B6BCCBD4-9206-4B44-8B48-0D81BE0CEEC5}">
      <dgm:prSet/>
      <dgm:spPr/>
      <dgm:t>
        <a:bodyPr/>
        <a:lstStyle/>
        <a:p>
          <a:endParaRPr lang="en-US"/>
        </a:p>
      </dgm:t>
    </dgm:pt>
    <dgm:pt modelId="{7BD80F01-B3F0-446A-B80D-FD11F03D8D3F}" type="sibTrans" cxnId="{B6BCCBD4-9206-4B44-8B48-0D81BE0CEEC5}">
      <dgm:prSet/>
      <dgm:spPr>
        <a:solidFill>
          <a:schemeClr val="tx2">
            <a:lumMod val="20000"/>
            <a:lumOff val="80000"/>
          </a:schemeClr>
        </a:solidFill>
      </dgm:spPr>
      <dgm:t>
        <a:bodyPr/>
        <a:lstStyle/>
        <a:p>
          <a:endParaRPr lang="en-US"/>
        </a:p>
      </dgm:t>
    </dgm:pt>
    <dgm:pt modelId="{DE409BF6-4345-4D9A-BD8A-9479E145EF58}">
      <dgm:prSet phldrT="[Text]"/>
      <dgm:spPr/>
      <dgm:t>
        <a:bodyPr/>
        <a:lstStyle/>
        <a:p>
          <a:r>
            <a:rPr lang="en-US">
              <a:solidFill>
                <a:schemeClr val="bg1">
                  <a:lumMod val="50000"/>
                </a:schemeClr>
              </a:solidFill>
            </a:rPr>
            <a:t>Stage program segments</a:t>
          </a:r>
        </a:p>
      </dgm:t>
    </dgm:pt>
    <dgm:pt modelId="{2E012C06-3A31-4B98-84A3-14B811CBA2C8}" type="parTrans" cxnId="{3284FF56-B13C-4561-84D2-C8698F6D8C35}">
      <dgm:prSet/>
      <dgm:spPr/>
      <dgm:t>
        <a:bodyPr/>
        <a:lstStyle/>
        <a:p>
          <a:endParaRPr lang="en-US"/>
        </a:p>
      </dgm:t>
    </dgm:pt>
    <dgm:pt modelId="{CBDE4785-97DA-47A1-B2AC-28D0811572A3}" type="sibTrans" cxnId="{3284FF56-B13C-4561-84D2-C8698F6D8C35}">
      <dgm:prSet/>
      <dgm:spPr/>
      <dgm:t>
        <a:bodyPr/>
        <a:lstStyle/>
        <a:p>
          <a:endParaRPr lang="en-US"/>
        </a:p>
      </dgm:t>
    </dgm:pt>
    <dgm:pt modelId="{A7BC139D-5DC5-4AC3-8612-E60307E2EE70}">
      <dgm:prSet phldrT="[Text]"/>
      <dgm:spPr/>
      <dgm:t>
        <a:bodyPr/>
        <a:lstStyle/>
        <a:p>
          <a:r>
            <a:rPr lang="en-US" dirty="0">
              <a:solidFill>
                <a:srgbClr val="C00000"/>
              </a:solidFill>
            </a:rPr>
            <a:t>Stage relocations </a:t>
          </a:r>
        </a:p>
      </dgm:t>
    </dgm:pt>
    <dgm:pt modelId="{2DCF7BBD-ECA6-489B-93F2-651C8B6E9256}" type="parTrans" cxnId="{3006C52C-CD07-44F4-84C0-793E351471C1}">
      <dgm:prSet/>
      <dgm:spPr/>
      <dgm:t>
        <a:bodyPr/>
        <a:lstStyle/>
        <a:p>
          <a:endParaRPr lang="en-US"/>
        </a:p>
      </dgm:t>
    </dgm:pt>
    <dgm:pt modelId="{867D51E2-2B2E-43D4-9527-62FCFBC68514}" type="sibTrans" cxnId="{3006C52C-CD07-44F4-84C0-793E351471C1}">
      <dgm:prSet/>
      <dgm:spPr/>
      <dgm:t>
        <a:bodyPr/>
        <a:lstStyle/>
        <a:p>
          <a:endParaRPr lang="en-US"/>
        </a:p>
      </dgm:t>
    </dgm:pt>
    <dgm:pt modelId="{2CC61A4C-CF03-4746-914C-3F6A30A43217}">
      <dgm:prSet phldrT="[Text]"/>
      <dgm:spPr/>
      <dgm:t>
        <a:bodyPr/>
        <a:lstStyle/>
        <a:p>
          <a:r>
            <a:rPr lang="en-US" dirty="0">
              <a:solidFill>
                <a:schemeClr val="bg1">
                  <a:lumMod val="50000"/>
                </a:schemeClr>
              </a:solidFill>
            </a:rPr>
            <a:t>Cache properties</a:t>
          </a:r>
        </a:p>
      </dgm:t>
    </dgm:pt>
    <dgm:pt modelId="{51D4C82C-4C47-48A4-B7DD-44C3E1CF49BB}" type="parTrans" cxnId="{D00A66A5-A5AA-461E-BA5C-8576F4ECE0BD}">
      <dgm:prSet/>
      <dgm:spPr/>
      <dgm:t>
        <a:bodyPr/>
        <a:lstStyle/>
        <a:p>
          <a:endParaRPr lang="en-US"/>
        </a:p>
      </dgm:t>
    </dgm:pt>
    <dgm:pt modelId="{B4D50F15-F805-423D-A731-8B7B58B25546}" type="sibTrans" cxnId="{D00A66A5-A5AA-461E-BA5C-8576F4ECE0BD}">
      <dgm:prSet/>
      <dgm:spPr/>
      <dgm:t>
        <a:bodyPr/>
        <a:lstStyle/>
        <a:p>
          <a:endParaRPr lang="en-US"/>
        </a:p>
      </dgm:t>
    </dgm:pt>
    <dgm:pt modelId="{BBEE7271-30AD-4932-88DA-6CA492BC3AD4}">
      <dgm:prSet phldrT="[Text]"/>
      <dgm:spPr>
        <a:solidFill>
          <a:schemeClr val="bg1"/>
        </a:solidFill>
        <a:ln>
          <a:solidFill>
            <a:schemeClr val="tx2"/>
          </a:solidFill>
        </a:ln>
      </dgm:spPr>
      <dgm:t>
        <a:bodyPr/>
        <a:lstStyle/>
        <a:p>
          <a:r>
            <a:rPr lang="en-US">
              <a:solidFill>
                <a:srgbClr val="C00000"/>
              </a:solidFill>
            </a:rPr>
            <a:t>Initialize thread data across modules </a:t>
          </a:r>
        </a:p>
      </dgm:t>
    </dgm:pt>
    <dgm:pt modelId="{44C339BB-3999-47AB-B762-62E99CF70188}" type="parTrans" cxnId="{E617C482-A421-452D-8A63-9EE8A60E3A38}">
      <dgm:prSet/>
      <dgm:spPr/>
      <dgm:t>
        <a:bodyPr/>
        <a:lstStyle/>
        <a:p>
          <a:endParaRPr lang="en-US"/>
        </a:p>
      </dgm:t>
    </dgm:pt>
    <dgm:pt modelId="{D8757542-88F7-4900-B53F-0A986E4A3F89}" type="sibTrans" cxnId="{E617C482-A421-452D-8A63-9EE8A60E3A38}">
      <dgm:prSet/>
      <dgm:spPr/>
      <dgm:t>
        <a:bodyPr/>
        <a:lstStyle/>
        <a:p>
          <a:endParaRPr lang="en-US"/>
        </a:p>
      </dgm:t>
    </dgm:pt>
    <dgm:pt modelId="{FBA3A41E-C035-4ED2-BD1B-BC94A1EF15EC}">
      <dgm:prSet phldrT="[Text]"/>
      <dgm:spPr>
        <a:solidFill>
          <a:schemeClr val="bg1"/>
        </a:solidFill>
        <a:ln>
          <a:solidFill>
            <a:schemeClr val="tx2"/>
          </a:solidFill>
        </a:ln>
      </dgm:spPr>
      <dgm:t>
        <a:bodyPr/>
        <a:lstStyle/>
        <a:p>
          <a:r>
            <a:rPr lang="en-US">
              <a:solidFill>
                <a:srgbClr val="C00000"/>
              </a:solidFill>
            </a:rPr>
            <a:t>Invoke </a:t>
          </a:r>
          <a:r>
            <a:rPr lang="en-US" err="1">
              <a:solidFill>
                <a:srgbClr val="C00000"/>
              </a:solidFill>
            </a:rPr>
            <a:t>init</a:t>
          </a:r>
          <a:r>
            <a:rPr lang="en-US">
              <a:solidFill>
                <a:srgbClr val="C00000"/>
              </a:solidFill>
            </a:rPr>
            <a:t> function array for each module</a:t>
          </a:r>
        </a:p>
      </dgm:t>
    </dgm:pt>
    <dgm:pt modelId="{B42C0E24-1BD3-489A-9F30-B8089D8A34C7}" type="parTrans" cxnId="{09642E45-124B-4B69-80A1-D6F507394131}">
      <dgm:prSet/>
      <dgm:spPr/>
      <dgm:t>
        <a:bodyPr/>
        <a:lstStyle/>
        <a:p>
          <a:endParaRPr lang="en-US"/>
        </a:p>
      </dgm:t>
    </dgm:pt>
    <dgm:pt modelId="{F9CA0BEA-9600-4B8B-877B-ECF2A6A4412C}" type="sibTrans" cxnId="{09642E45-124B-4B69-80A1-D6F507394131}">
      <dgm:prSet/>
      <dgm:spPr/>
      <dgm:t>
        <a:bodyPr/>
        <a:lstStyle/>
        <a:p>
          <a:endParaRPr lang="en-US"/>
        </a:p>
      </dgm:t>
    </dgm:pt>
    <dgm:pt modelId="{7C47C686-9461-4B49-9407-4CB2B7899432}">
      <dgm:prSet phldrT="[Text]"/>
      <dgm:spPr>
        <a:solidFill>
          <a:schemeClr val="bg1"/>
        </a:solidFill>
        <a:ln>
          <a:solidFill>
            <a:schemeClr val="tx2"/>
          </a:solidFill>
        </a:ln>
      </dgm:spPr>
      <dgm:t>
        <a:bodyPr/>
        <a:lstStyle/>
        <a:p>
          <a:r>
            <a:rPr lang="en-US">
              <a:solidFill>
                <a:schemeClr val="bg1">
                  <a:lumMod val="50000"/>
                </a:schemeClr>
              </a:solidFill>
            </a:rPr>
            <a:t>Find and iterate through entries via patched global vars </a:t>
          </a:r>
        </a:p>
      </dgm:t>
    </dgm:pt>
    <dgm:pt modelId="{C5E188D2-7627-43C2-B6C9-06CACE065159}" type="parTrans" cxnId="{9D663C7A-36F3-4CB7-B03B-A286227D1F1E}">
      <dgm:prSet/>
      <dgm:spPr/>
      <dgm:t>
        <a:bodyPr/>
        <a:lstStyle/>
        <a:p>
          <a:endParaRPr lang="en-US"/>
        </a:p>
      </dgm:t>
    </dgm:pt>
    <dgm:pt modelId="{A54AF728-560A-4660-AC9B-18F525CC60ED}" type="sibTrans" cxnId="{9D663C7A-36F3-4CB7-B03B-A286227D1F1E}">
      <dgm:prSet/>
      <dgm:spPr/>
      <dgm:t>
        <a:bodyPr/>
        <a:lstStyle/>
        <a:p>
          <a:endParaRPr lang="en-US"/>
        </a:p>
      </dgm:t>
    </dgm:pt>
    <dgm:pt modelId="{CB8A0E03-0103-4528-94C4-9539A91DC943}">
      <dgm:prSet phldrT="[Text]"/>
      <dgm:spPr/>
      <dgm:t>
        <a:bodyPr/>
        <a:lstStyle/>
        <a:p>
          <a:r>
            <a:rPr lang="en-US" dirty="0">
              <a:solidFill>
                <a:srgbClr val="C00000"/>
              </a:solidFill>
            </a:rPr>
            <a:t>Set </a:t>
          </a:r>
          <a:r>
            <a:rPr lang="en-US" dirty="0" err="1">
              <a:solidFill>
                <a:srgbClr val="C00000"/>
              </a:solidFill>
            </a:rPr>
            <a:t>globals</a:t>
          </a:r>
          <a:r>
            <a:rPr lang="en-US" dirty="0">
              <a:solidFill>
                <a:srgbClr val="C00000"/>
              </a:solidFill>
            </a:rPr>
            <a:t> used by enclave</a:t>
          </a:r>
        </a:p>
      </dgm:t>
    </dgm:pt>
    <dgm:pt modelId="{84F0A6C1-FE30-4356-A245-573A321EFFAB}" type="parTrans" cxnId="{C334F115-DE46-4E98-995B-FC25D95B533D}">
      <dgm:prSet/>
      <dgm:spPr/>
      <dgm:t>
        <a:bodyPr/>
        <a:lstStyle/>
        <a:p>
          <a:endParaRPr lang="en-US"/>
        </a:p>
      </dgm:t>
    </dgm:pt>
    <dgm:pt modelId="{8114FF9A-0A76-4DF7-9C18-452CB7AF3364}" type="sibTrans" cxnId="{C334F115-DE46-4E98-995B-FC25D95B533D}">
      <dgm:prSet/>
      <dgm:spPr/>
      <dgm:t>
        <a:bodyPr/>
        <a:lstStyle/>
        <a:p>
          <a:endParaRPr lang="en-US"/>
        </a:p>
      </dgm:t>
    </dgm:pt>
    <dgm:pt modelId="{9603B776-5225-4C3D-8AEC-802A9F060554}">
      <dgm:prSet phldrT="[Text]"/>
      <dgm:spPr/>
      <dgm:t>
        <a:bodyPr/>
        <a:lstStyle/>
        <a:p>
          <a:r>
            <a:rPr lang="en-US">
              <a:solidFill>
                <a:schemeClr val="bg1">
                  <a:lumMod val="50000"/>
                </a:schemeClr>
              </a:solidFill>
            </a:rPr>
            <a:t>Add </a:t>
          </a:r>
          <a:r>
            <a:rPr lang="en-US" err="1">
              <a:solidFill>
                <a:schemeClr val="bg1">
                  <a:lumMod val="50000"/>
                </a:schemeClr>
              </a:solidFill>
            </a:rPr>
            <a:t>reloc</a:t>
          </a:r>
          <a:r>
            <a:rPr lang="en-US">
              <a:solidFill>
                <a:schemeClr val="bg1">
                  <a:lumMod val="50000"/>
                </a:schemeClr>
              </a:solidFill>
            </a:rPr>
            <a:t> pages</a:t>
          </a:r>
        </a:p>
      </dgm:t>
    </dgm:pt>
    <dgm:pt modelId="{433E2A4D-201F-432F-9DAC-723B5191043C}" type="parTrans" cxnId="{64E61D03-85DD-4AA1-A958-19605A588802}">
      <dgm:prSet/>
      <dgm:spPr/>
      <dgm:t>
        <a:bodyPr/>
        <a:lstStyle/>
        <a:p>
          <a:endParaRPr lang="en-US"/>
        </a:p>
      </dgm:t>
    </dgm:pt>
    <dgm:pt modelId="{54C4BC5E-1589-4AAD-AE16-4EAB9FAAFBD6}" type="sibTrans" cxnId="{64E61D03-85DD-4AA1-A958-19605A588802}">
      <dgm:prSet/>
      <dgm:spPr/>
      <dgm:t>
        <a:bodyPr/>
        <a:lstStyle/>
        <a:p>
          <a:endParaRPr lang="en-US"/>
        </a:p>
      </dgm:t>
    </dgm:pt>
    <dgm:pt modelId="{9847AD2E-0774-4063-8084-75C746A954B2}">
      <dgm:prSet phldrT="[Text]"/>
      <dgm:spPr/>
      <dgm:t>
        <a:bodyPr/>
        <a:lstStyle/>
        <a:p>
          <a:r>
            <a:rPr lang="en-US">
              <a:solidFill>
                <a:schemeClr val="bg1">
                  <a:lumMod val="50000"/>
                </a:schemeClr>
              </a:solidFill>
            </a:rPr>
            <a:t>Add segment pages</a:t>
          </a:r>
        </a:p>
      </dgm:t>
    </dgm:pt>
    <dgm:pt modelId="{269FDCBA-85CA-4B23-86F1-9FACABED4693}" type="parTrans" cxnId="{1D8EA4B1-F4C6-45A1-A12B-3BD55E69BC9A}">
      <dgm:prSet/>
      <dgm:spPr/>
      <dgm:t>
        <a:bodyPr/>
        <a:lstStyle/>
        <a:p>
          <a:endParaRPr lang="en-US"/>
        </a:p>
      </dgm:t>
    </dgm:pt>
    <dgm:pt modelId="{090B0FF6-0351-4F94-811D-4E7CD60C8A0A}" type="sibTrans" cxnId="{1D8EA4B1-F4C6-45A1-A12B-3BD55E69BC9A}">
      <dgm:prSet/>
      <dgm:spPr/>
      <dgm:t>
        <a:bodyPr/>
        <a:lstStyle/>
        <a:p>
          <a:endParaRPr lang="en-US"/>
        </a:p>
      </dgm:t>
    </dgm:pt>
    <dgm:pt modelId="{1797DCB6-C0D5-4BCF-B978-804300C55E9C}">
      <dgm:prSet phldrT="[Text]"/>
      <dgm:spPr/>
      <dgm:t>
        <a:bodyPr/>
        <a:lstStyle/>
        <a:p>
          <a:r>
            <a:rPr lang="en-US" dirty="0">
              <a:solidFill>
                <a:schemeClr val="bg1">
                  <a:lumMod val="50000"/>
                </a:schemeClr>
              </a:solidFill>
            </a:rPr>
            <a:t>Add data pages</a:t>
          </a:r>
        </a:p>
      </dgm:t>
    </dgm:pt>
    <dgm:pt modelId="{125AD9F4-8DF9-4705-9C1E-DE27CFE35121}" type="parTrans" cxnId="{D2278FD8-AB2A-4AE4-9F9F-AAE140CE2908}">
      <dgm:prSet/>
      <dgm:spPr/>
      <dgm:t>
        <a:bodyPr/>
        <a:lstStyle/>
        <a:p>
          <a:endParaRPr lang="en-US"/>
        </a:p>
      </dgm:t>
    </dgm:pt>
    <dgm:pt modelId="{92005397-925F-42D5-A8E8-85A4ACC122FE}" type="sibTrans" cxnId="{D2278FD8-AB2A-4AE4-9F9F-AAE140CE2908}">
      <dgm:prSet/>
      <dgm:spPr/>
      <dgm:t>
        <a:bodyPr/>
        <a:lstStyle/>
        <a:p>
          <a:endParaRPr lang="en-US"/>
        </a:p>
      </dgm:t>
    </dgm:pt>
    <dgm:pt modelId="{1FD16E14-AC3E-425F-8FFB-9EC37FC8BD56}">
      <dgm:prSet phldrT="[Text]"/>
      <dgm:spPr/>
      <dgm:t>
        <a:bodyPr/>
        <a:lstStyle/>
        <a:p>
          <a:r>
            <a:rPr lang="en-US" dirty="0">
              <a:solidFill>
                <a:srgbClr val="C00000"/>
              </a:solidFill>
            </a:rPr>
            <a:t>Recursive dependency walk</a:t>
          </a:r>
        </a:p>
      </dgm:t>
    </dgm:pt>
    <dgm:pt modelId="{9631E238-5398-4ADB-B9E0-10BEC97120AF}" type="parTrans" cxnId="{E505B90B-8819-403B-B005-123FF275E734}">
      <dgm:prSet/>
      <dgm:spPr/>
      <dgm:t>
        <a:bodyPr/>
        <a:lstStyle/>
        <a:p>
          <a:endParaRPr lang="en-US"/>
        </a:p>
      </dgm:t>
    </dgm:pt>
    <dgm:pt modelId="{663AFD41-1BB3-491E-9772-752EB9FD3423}" type="sibTrans" cxnId="{E505B90B-8819-403B-B005-123FF275E734}">
      <dgm:prSet/>
      <dgm:spPr/>
      <dgm:t>
        <a:bodyPr/>
        <a:lstStyle/>
        <a:p>
          <a:endParaRPr lang="en-US"/>
        </a:p>
      </dgm:t>
    </dgm:pt>
    <dgm:pt modelId="{A58952A9-371E-475E-9984-25D068366D64}">
      <dgm:prSet phldrT="[Text]"/>
      <dgm:spPr/>
      <dgm:t>
        <a:bodyPr/>
        <a:lstStyle/>
        <a:p>
          <a:r>
            <a:rPr lang="en-US" dirty="0">
              <a:solidFill>
                <a:srgbClr val="C00000"/>
              </a:solidFill>
            </a:rPr>
            <a:t>Set global link info array</a:t>
          </a:r>
        </a:p>
      </dgm:t>
    </dgm:pt>
    <dgm:pt modelId="{CB623F9D-D1E1-4189-8C9F-D61136F42927}" type="parTrans" cxnId="{3EF8A43C-68AC-4689-9313-012D0D809213}">
      <dgm:prSet/>
      <dgm:spPr/>
      <dgm:t>
        <a:bodyPr/>
        <a:lstStyle/>
        <a:p>
          <a:endParaRPr lang="en-US"/>
        </a:p>
      </dgm:t>
    </dgm:pt>
    <dgm:pt modelId="{15D66C2D-EE07-4904-8044-C8391795DC69}" type="sibTrans" cxnId="{3EF8A43C-68AC-4689-9313-012D0D809213}">
      <dgm:prSet/>
      <dgm:spPr/>
      <dgm:t>
        <a:bodyPr/>
        <a:lstStyle/>
        <a:p>
          <a:endParaRPr lang="en-US"/>
        </a:p>
      </dgm:t>
    </dgm:pt>
    <dgm:pt modelId="{7544AEA1-CFB7-4B08-8433-CDAECC3F4467}" type="pres">
      <dgm:prSet presAssocID="{FAE62AA6-2392-45E6-BFC2-C4CCD974E1F8}" presName="linearFlow" presStyleCnt="0">
        <dgm:presLayoutVars>
          <dgm:dir/>
          <dgm:animLvl val="lvl"/>
          <dgm:resizeHandles val="exact"/>
        </dgm:presLayoutVars>
      </dgm:prSet>
      <dgm:spPr/>
    </dgm:pt>
    <dgm:pt modelId="{2C423CB4-B5E6-44D0-B360-91B5A0FFCA5B}" type="pres">
      <dgm:prSet presAssocID="{1F3ABC9F-BA6B-4B30-8BAC-F7226CF1E37F}" presName="composite" presStyleCnt="0"/>
      <dgm:spPr/>
    </dgm:pt>
    <dgm:pt modelId="{97041B54-0357-4373-AB90-3CB6AA9DDB0F}" type="pres">
      <dgm:prSet presAssocID="{1F3ABC9F-BA6B-4B30-8BAC-F7226CF1E37F}" presName="parTx" presStyleLbl="node1" presStyleIdx="0" presStyleCnt="5">
        <dgm:presLayoutVars>
          <dgm:chMax val="0"/>
          <dgm:chPref val="0"/>
          <dgm:bulletEnabled val="1"/>
        </dgm:presLayoutVars>
      </dgm:prSet>
      <dgm:spPr/>
    </dgm:pt>
    <dgm:pt modelId="{3E198066-8853-4077-B284-58F1CE893B39}" type="pres">
      <dgm:prSet presAssocID="{1F3ABC9F-BA6B-4B30-8BAC-F7226CF1E37F}" presName="parSh" presStyleLbl="node1" presStyleIdx="0" presStyleCnt="5"/>
      <dgm:spPr/>
    </dgm:pt>
    <dgm:pt modelId="{DA9A2C82-04BA-4C79-B54A-638DBB7A1FF2}" type="pres">
      <dgm:prSet presAssocID="{1F3ABC9F-BA6B-4B30-8BAC-F7226CF1E37F}" presName="desTx" presStyleLbl="fgAcc1" presStyleIdx="0" presStyleCnt="5">
        <dgm:presLayoutVars>
          <dgm:bulletEnabled val="1"/>
        </dgm:presLayoutVars>
      </dgm:prSet>
      <dgm:spPr/>
    </dgm:pt>
    <dgm:pt modelId="{B029C098-76E6-4388-BF1E-7AD5C71A0FC9}" type="pres">
      <dgm:prSet presAssocID="{EB893FE2-FA1C-4DE7-8534-E1BB5699FB87}" presName="sibTrans" presStyleLbl="sibTrans2D1" presStyleIdx="0" presStyleCnt="4"/>
      <dgm:spPr/>
    </dgm:pt>
    <dgm:pt modelId="{32E3E3C6-33AB-48C3-8AE7-034D1D876C8F}" type="pres">
      <dgm:prSet presAssocID="{EB893FE2-FA1C-4DE7-8534-E1BB5699FB87}" presName="connTx" presStyleLbl="sibTrans2D1" presStyleIdx="0" presStyleCnt="4"/>
      <dgm:spPr/>
    </dgm:pt>
    <dgm:pt modelId="{562FE13A-9F7D-41E3-840A-63DD7DBF62BA}" type="pres">
      <dgm:prSet presAssocID="{822BDDA5-6D56-43D8-9792-970443DDD002}" presName="composite" presStyleCnt="0"/>
      <dgm:spPr/>
    </dgm:pt>
    <dgm:pt modelId="{7244035B-89FA-4E65-B870-146663A27707}" type="pres">
      <dgm:prSet presAssocID="{822BDDA5-6D56-43D8-9792-970443DDD002}" presName="parTx" presStyleLbl="node1" presStyleIdx="0" presStyleCnt="5">
        <dgm:presLayoutVars>
          <dgm:chMax val="0"/>
          <dgm:chPref val="0"/>
          <dgm:bulletEnabled val="1"/>
        </dgm:presLayoutVars>
      </dgm:prSet>
      <dgm:spPr/>
    </dgm:pt>
    <dgm:pt modelId="{886DF791-A52D-4F77-BC12-0CAD66F24898}" type="pres">
      <dgm:prSet presAssocID="{822BDDA5-6D56-43D8-9792-970443DDD002}" presName="parSh" presStyleLbl="node1" presStyleIdx="1" presStyleCnt="5"/>
      <dgm:spPr/>
    </dgm:pt>
    <dgm:pt modelId="{43E2BA82-A2E7-4B7B-B735-3F9DEDE37520}" type="pres">
      <dgm:prSet presAssocID="{822BDDA5-6D56-43D8-9792-970443DDD002}" presName="desTx" presStyleLbl="fgAcc1" presStyleIdx="1" presStyleCnt="5">
        <dgm:presLayoutVars>
          <dgm:bulletEnabled val="1"/>
        </dgm:presLayoutVars>
      </dgm:prSet>
      <dgm:spPr/>
    </dgm:pt>
    <dgm:pt modelId="{D2865E63-DD55-41FE-AA8C-5FDE9209C16D}" type="pres">
      <dgm:prSet presAssocID="{93366942-7255-4FD5-A947-2BF73C4997A5}" presName="sibTrans" presStyleLbl="sibTrans2D1" presStyleIdx="1" presStyleCnt="4"/>
      <dgm:spPr/>
    </dgm:pt>
    <dgm:pt modelId="{A20A7011-5882-4781-8690-AC62BB32AF80}" type="pres">
      <dgm:prSet presAssocID="{93366942-7255-4FD5-A947-2BF73C4997A5}" presName="connTx" presStyleLbl="sibTrans2D1" presStyleIdx="1" presStyleCnt="4"/>
      <dgm:spPr/>
    </dgm:pt>
    <dgm:pt modelId="{F8ACB124-1F8C-4793-9B87-BA8872A2898A}" type="pres">
      <dgm:prSet presAssocID="{49F2AB1D-61B3-45CA-AF54-E2CEC83FEEB0}" presName="composite" presStyleCnt="0"/>
      <dgm:spPr/>
    </dgm:pt>
    <dgm:pt modelId="{44E8C99C-E36B-4A31-811D-C35CE5548FE6}" type="pres">
      <dgm:prSet presAssocID="{49F2AB1D-61B3-45CA-AF54-E2CEC83FEEB0}" presName="parTx" presStyleLbl="node1" presStyleIdx="1" presStyleCnt="5">
        <dgm:presLayoutVars>
          <dgm:chMax val="0"/>
          <dgm:chPref val="0"/>
          <dgm:bulletEnabled val="1"/>
        </dgm:presLayoutVars>
      </dgm:prSet>
      <dgm:spPr/>
    </dgm:pt>
    <dgm:pt modelId="{BE6C26EF-861E-48F4-BEEA-A3C332233A58}" type="pres">
      <dgm:prSet presAssocID="{49F2AB1D-61B3-45CA-AF54-E2CEC83FEEB0}" presName="parSh" presStyleLbl="node1" presStyleIdx="2" presStyleCnt="5"/>
      <dgm:spPr/>
    </dgm:pt>
    <dgm:pt modelId="{90A1935C-236B-4435-8E76-9A47A3846B60}" type="pres">
      <dgm:prSet presAssocID="{49F2AB1D-61B3-45CA-AF54-E2CEC83FEEB0}" presName="desTx" presStyleLbl="fgAcc1" presStyleIdx="2" presStyleCnt="5">
        <dgm:presLayoutVars>
          <dgm:bulletEnabled val="1"/>
        </dgm:presLayoutVars>
      </dgm:prSet>
      <dgm:spPr/>
    </dgm:pt>
    <dgm:pt modelId="{099EF169-C443-4527-B2CE-9DA4FBAD670A}" type="pres">
      <dgm:prSet presAssocID="{C0285E8E-CB54-44B4-A599-2D112F58420F}" presName="sibTrans" presStyleLbl="sibTrans2D1" presStyleIdx="2" presStyleCnt="4"/>
      <dgm:spPr/>
    </dgm:pt>
    <dgm:pt modelId="{EC2CA9B5-05E7-4BC2-A729-D006DDD2F71A}" type="pres">
      <dgm:prSet presAssocID="{C0285E8E-CB54-44B4-A599-2D112F58420F}" presName="connTx" presStyleLbl="sibTrans2D1" presStyleIdx="2" presStyleCnt="4"/>
      <dgm:spPr/>
    </dgm:pt>
    <dgm:pt modelId="{FA83153B-693D-4ED6-A1D9-9D8FE4B8F73F}" type="pres">
      <dgm:prSet presAssocID="{A2631E03-A2C1-42B8-B452-D12F497892CE}" presName="composite" presStyleCnt="0"/>
      <dgm:spPr/>
    </dgm:pt>
    <dgm:pt modelId="{A564F398-A440-4310-9A1B-9BC7ACF67BCD}" type="pres">
      <dgm:prSet presAssocID="{A2631E03-A2C1-42B8-B452-D12F497892CE}" presName="parTx" presStyleLbl="node1" presStyleIdx="2" presStyleCnt="5">
        <dgm:presLayoutVars>
          <dgm:chMax val="0"/>
          <dgm:chPref val="0"/>
          <dgm:bulletEnabled val="1"/>
        </dgm:presLayoutVars>
      </dgm:prSet>
      <dgm:spPr/>
    </dgm:pt>
    <dgm:pt modelId="{47858BF1-5196-46B1-AA29-96A21565D1F9}" type="pres">
      <dgm:prSet presAssocID="{A2631E03-A2C1-42B8-B452-D12F497892CE}" presName="parSh" presStyleLbl="node1" presStyleIdx="3" presStyleCnt="5"/>
      <dgm:spPr/>
    </dgm:pt>
    <dgm:pt modelId="{EB7B8F55-882A-4C79-9270-4EB93BE72E6A}" type="pres">
      <dgm:prSet presAssocID="{A2631E03-A2C1-42B8-B452-D12F497892CE}" presName="desTx" presStyleLbl="fgAcc1" presStyleIdx="3" presStyleCnt="5">
        <dgm:presLayoutVars>
          <dgm:bulletEnabled val="1"/>
        </dgm:presLayoutVars>
      </dgm:prSet>
      <dgm:spPr/>
    </dgm:pt>
    <dgm:pt modelId="{8AB7E5D6-A51A-4A49-94EA-DCEC0443A91C}" type="pres">
      <dgm:prSet presAssocID="{01AFCD0E-7AB9-434B-92D5-6E17203126EE}" presName="sibTrans" presStyleLbl="sibTrans2D1" presStyleIdx="3" presStyleCnt="4"/>
      <dgm:spPr/>
    </dgm:pt>
    <dgm:pt modelId="{7069A9E6-7F98-4DE8-AE4C-DD480979D70B}" type="pres">
      <dgm:prSet presAssocID="{01AFCD0E-7AB9-434B-92D5-6E17203126EE}" presName="connTx" presStyleLbl="sibTrans2D1" presStyleIdx="3" presStyleCnt="4"/>
      <dgm:spPr/>
    </dgm:pt>
    <dgm:pt modelId="{C24BC956-0CA3-4D97-8321-01C71CA00439}" type="pres">
      <dgm:prSet presAssocID="{2E35A0D8-4EDC-4E3C-8E97-406DDC165115}" presName="composite" presStyleCnt="0"/>
      <dgm:spPr/>
    </dgm:pt>
    <dgm:pt modelId="{D5BAE072-BB33-4EA9-9C0F-47B2231FA201}" type="pres">
      <dgm:prSet presAssocID="{2E35A0D8-4EDC-4E3C-8E97-406DDC165115}" presName="parTx" presStyleLbl="node1" presStyleIdx="3" presStyleCnt="5">
        <dgm:presLayoutVars>
          <dgm:chMax val="0"/>
          <dgm:chPref val="0"/>
          <dgm:bulletEnabled val="1"/>
        </dgm:presLayoutVars>
      </dgm:prSet>
      <dgm:spPr/>
    </dgm:pt>
    <dgm:pt modelId="{32C4060B-BD69-4F1F-A7AD-E53E7EE2E0C5}" type="pres">
      <dgm:prSet presAssocID="{2E35A0D8-4EDC-4E3C-8E97-406DDC165115}" presName="parSh" presStyleLbl="node1" presStyleIdx="4" presStyleCnt="5"/>
      <dgm:spPr/>
    </dgm:pt>
    <dgm:pt modelId="{C2120635-B898-42AC-A30B-0205EA210F26}" type="pres">
      <dgm:prSet presAssocID="{2E35A0D8-4EDC-4E3C-8E97-406DDC165115}" presName="desTx" presStyleLbl="fgAcc1" presStyleIdx="4" presStyleCnt="5">
        <dgm:presLayoutVars>
          <dgm:bulletEnabled val="1"/>
        </dgm:presLayoutVars>
      </dgm:prSet>
      <dgm:spPr/>
    </dgm:pt>
  </dgm:ptLst>
  <dgm:cxnLst>
    <dgm:cxn modelId="{64E61D03-85DD-4AA1-A958-19605A588802}" srcId="{49F2AB1D-61B3-45CA-AF54-E2CEC83FEEB0}" destId="{9603B776-5225-4C3D-8AEC-802A9F060554}" srcOrd="1" destOrd="0" parTransId="{433E2A4D-201F-432F-9DAC-723B5191043C}" sibTransId="{54C4BC5E-1589-4AAD-AE16-4EAB9FAAFBD6}"/>
    <dgm:cxn modelId="{1A45D509-02AE-4B54-8C4B-F22A4D02CABB}" srcId="{FAE62AA6-2392-45E6-BFC2-C4CCD974E1F8}" destId="{1F3ABC9F-BA6B-4B30-8BAC-F7226CF1E37F}" srcOrd="0" destOrd="0" parTransId="{C453FA6F-1090-4377-977F-41EF820DF5FF}" sibTransId="{EB893FE2-FA1C-4DE7-8534-E1BB5699FB87}"/>
    <dgm:cxn modelId="{E505B90B-8819-403B-B005-123FF275E734}" srcId="{1F3ABC9F-BA6B-4B30-8BAC-F7226CF1E37F}" destId="{1FD16E14-AC3E-425F-8FFB-9EC37FC8BD56}" srcOrd="2" destOrd="0" parTransId="{9631E238-5398-4ADB-B9E0-10BEC97120AF}" sibTransId="{663AFD41-1BB3-491E-9772-752EB9FD3423}"/>
    <dgm:cxn modelId="{26E0D30C-C5CD-4317-9627-D82C8A66DB08}" type="presOf" srcId="{C0285E8E-CB54-44B4-A599-2D112F58420F}" destId="{099EF169-C443-4527-B2CE-9DA4FBAD670A}" srcOrd="0" destOrd="0" presId="urn:microsoft.com/office/officeart/2005/8/layout/process3"/>
    <dgm:cxn modelId="{BC8E590D-CC71-4C81-9B28-9DE053ADA45F}" srcId="{1F3ABC9F-BA6B-4B30-8BAC-F7226CF1E37F}" destId="{04FB47E4-FD3D-4797-9D76-B17BCCD421FF}" srcOrd="0" destOrd="0" parTransId="{FC73C780-6F88-433B-8464-79C0A83D680F}" sibTransId="{AEFAD836-1D0D-4981-A111-6F57090C7F79}"/>
    <dgm:cxn modelId="{88E7C314-4BAC-4A94-90E5-7DA04EF10C98}" type="presOf" srcId="{EB893FE2-FA1C-4DE7-8534-E1BB5699FB87}" destId="{32E3E3C6-33AB-48C3-8AE7-034D1D876C8F}" srcOrd="1" destOrd="0" presId="urn:microsoft.com/office/officeart/2005/8/layout/process3"/>
    <dgm:cxn modelId="{C334F115-DE46-4E98-995B-FC25D95B533D}" srcId="{822BDDA5-6D56-43D8-9792-970443DDD002}" destId="{CB8A0E03-0103-4528-94C4-9539A91DC943}" srcOrd="1" destOrd="0" parTransId="{84F0A6C1-FE30-4356-A245-573A321EFFAB}" sibTransId="{8114FF9A-0A76-4DF7-9C18-452CB7AF3364}"/>
    <dgm:cxn modelId="{8477391C-5E49-481A-A79E-A0DD5D5BA096}" type="presOf" srcId="{822BDDA5-6D56-43D8-9792-970443DDD002}" destId="{886DF791-A52D-4F77-BC12-0CAD66F24898}" srcOrd="1" destOrd="0" presId="urn:microsoft.com/office/officeart/2005/8/layout/process3"/>
    <dgm:cxn modelId="{E1772128-149B-48EC-AF56-78450F9C6074}" type="presOf" srcId="{C0285E8E-CB54-44B4-A599-2D112F58420F}" destId="{EC2CA9B5-05E7-4BC2-A729-D006DDD2F71A}" srcOrd="1" destOrd="0" presId="urn:microsoft.com/office/officeart/2005/8/layout/process3"/>
    <dgm:cxn modelId="{3006C52C-CD07-44F4-84C0-793E351471C1}" srcId="{1F3ABC9F-BA6B-4B30-8BAC-F7226CF1E37F}" destId="{A7BC139D-5DC5-4AC3-8612-E60307E2EE70}" srcOrd="4" destOrd="0" parTransId="{2DCF7BBD-ECA6-489B-93F2-651C8B6E9256}" sibTransId="{867D51E2-2B2E-43D4-9527-62FCFBC68514}"/>
    <dgm:cxn modelId="{3EF8A43C-68AC-4689-9313-012D0D809213}" srcId="{822BDDA5-6D56-43D8-9792-970443DDD002}" destId="{A58952A9-371E-475E-9984-25D068366D64}" srcOrd="2" destOrd="0" parTransId="{CB623F9D-D1E1-4189-8C9F-D61136F42927}" sibTransId="{15D66C2D-EE07-4904-8044-C8391795DC69}"/>
    <dgm:cxn modelId="{71453F5B-3662-42C2-95F0-2486FF8CF5EB}" srcId="{FAE62AA6-2392-45E6-BFC2-C4CCD974E1F8}" destId="{A2631E03-A2C1-42B8-B452-D12F497892CE}" srcOrd="3" destOrd="0" parTransId="{00F0D281-7369-4528-B0A3-EB8196A56256}" sibTransId="{01AFCD0E-7AB9-434B-92D5-6E17203126EE}"/>
    <dgm:cxn modelId="{51579641-6B1B-49C6-BD81-6F66050668B0}" type="presOf" srcId="{FAE62AA6-2392-45E6-BFC2-C4CCD974E1F8}" destId="{7544AEA1-CFB7-4B08-8433-CDAECC3F4467}" srcOrd="0" destOrd="0" presId="urn:microsoft.com/office/officeart/2005/8/layout/process3"/>
    <dgm:cxn modelId="{2B130D64-AEF9-474E-852E-CFF5BE83C6CE}" srcId="{822BDDA5-6D56-43D8-9792-970443DDD002}" destId="{660BBCCF-04C3-4DA3-AA7A-76AF5BE0591C}" srcOrd="0" destOrd="0" parTransId="{1B881F1E-2DCE-4EF8-B6BA-B080E9ADFBCA}" sibTransId="{81459482-EDAA-4D6D-8502-7F9597B92008}"/>
    <dgm:cxn modelId="{5019A264-4C55-4A8F-8A07-425D9B556382}" type="presOf" srcId="{04FB47E4-FD3D-4797-9D76-B17BCCD421FF}" destId="{DA9A2C82-04BA-4C79-B54A-638DBB7A1FF2}" srcOrd="0" destOrd="0" presId="urn:microsoft.com/office/officeart/2005/8/layout/process3"/>
    <dgm:cxn modelId="{09642E45-124B-4B69-80A1-D6F507394131}" srcId="{2E35A0D8-4EDC-4E3C-8E97-406DDC165115}" destId="{FBA3A41E-C035-4ED2-BD1B-BC94A1EF15EC}" srcOrd="1" destOrd="0" parTransId="{B42C0E24-1BD3-489A-9F30-B8089D8A34C7}" sibTransId="{F9CA0BEA-9600-4B8B-877B-ECF2A6A4412C}"/>
    <dgm:cxn modelId="{72890048-C549-4D00-AE62-EB91BC3D196D}" type="presOf" srcId="{FBA3A41E-C035-4ED2-BD1B-BC94A1EF15EC}" destId="{C2120635-B898-42AC-A30B-0205EA210F26}" srcOrd="0" destOrd="1" presId="urn:microsoft.com/office/officeart/2005/8/layout/process3"/>
    <dgm:cxn modelId="{56936B6B-CB58-46AE-A11E-8AAA3172B019}" type="presOf" srcId="{DE409BF6-4345-4D9A-BD8A-9479E145EF58}" destId="{DA9A2C82-04BA-4C79-B54A-638DBB7A1FF2}" srcOrd="0" destOrd="3" presId="urn:microsoft.com/office/officeart/2005/8/layout/process3"/>
    <dgm:cxn modelId="{8C1C7C4B-89FD-498F-A3F3-5DEBDA0C8EE1}" type="presOf" srcId="{A2631E03-A2C1-42B8-B452-D12F497892CE}" destId="{47858BF1-5196-46B1-AA29-96A21565D1F9}" srcOrd="1" destOrd="0" presId="urn:microsoft.com/office/officeart/2005/8/layout/process3"/>
    <dgm:cxn modelId="{FFEEE34E-E108-476E-9C6F-326F93B4D4D8}" type="presOf" srcId="{49F2AB1D-61B3-45CA-AF54-E2CEC83FEEB0}" destId="{44E8C99C-E36B-4A31-811D-C35CE5548FE6}" srcOrd="0" destOrd="0" presId="urn:microsoft.com/office/officeart/2005/8/layout/process3"/>
    <dgm:cxn modelId="{1508FA51-92D0-406E-BC3D-620E1460D16E}" type="presOf" srcId="{49F2AB1D-61B3-45CA-AF54-E2CEC83FEEB0}" destId="{BE6C26EF-861E-48F4-BEEA-A3C332233A58}" srcOrd="1" destOrd="0" presId="urn:microsoft.com/office/officeart/2005/8/layout/process3"/>
    <dgm:cxn modelId="{F506FE71-6B9E-4E98-9DC4-D4F7B73102F9}" type="presOf" srcId="{01AFCD0E-7AB9-434B-92D5-6E17203126EE}" destId="{7069A9E6-7F98-4DE8-AE4C-DD480979D70B}" srcOrd="1" destOrd="0" presId="urn:microsoft.com/office/officeart/2005/8/layout/process3"/>
    <dgm:cxn modelId="{A514FE74-19B1-4D07-9CA6-4961F48BC3C8}" type="presOf" srcId="{EB893FE2-FA1C-4DE7-8534-E1BB5699FB87}" destId="{B029C098-76E6-4388-BF1E-7AD5C71A0FC9}" srcOrd="0" destOrd="0" presId="urn:microsoft.com/office/officeart/2005/8/layout/process3"/>
    <dgm:cxn modelId="{3284FF56-B13C-4561-84D2-C8698F6D8C35}" srcId="{1F3ABC9F-BA6B-4B30-8BAC-F7226CF1E37F}" destId="{DE409BF6-4345-4D9A-BD8A-9479E145EF58}" srcOrd="3" destOrd="0" parTransId="{2E012C06-3A31-4B98-84A3-14B811CBA2C8}" sibTransId="{CBDE4785-97DA-47A1-B2AC-28D0811572A3}"/>
    <dgm:cxn modelId="{C49E6657-22FB-49FC-884F-6075B0B22638}" type="presOf" srcId="{A58952A9-371E-475E-9984-25D068366D64}" destId="{43E2BA82-A2E7-4B7B-B735-3F9DEDE37520}" srcOrd="0" destOrd="2" presId="urn:microsoft.com/office/officeart/2005/8/layout/process3"/>
    <dgm:cxn modelId="{58B99A57-2381-4F4D-93F9-36034C31911E}" srcId="{FAE62AA6-2392-45E6-BFC2-C4CCD974E1F8}" destId="{822BDDA5-6D56-43D8-9792-970443DDD002}" srcOrd="1" destOrd="0" parTransId="{343F730C-A50E-4710-A071-72B74A797E47}" sibTransId="{93366942-7255-4FD5-A947-2BF73C4997A5}"/>
    <dgm:cxn modelId="{9D663C7A-36F3-4CB7-B03B-A286227D1F1E}" srcId="{A2631E03-A2C1-42B8-B452-D12F497892CE}" destId="{7C47C686-9461-4B49-9407-4CB2B7899432}" srcOrd="0" destOrd="0" parTransId="{C5E188D2-7627-43C2-B6C9-06CACE065159}" sibTransId="{A54AF728-560A-4660-AC9B-18F525CC60ED}"/>
    <dgm:cxn modelId="{D8600A82-2EB3-44EF-A89E-661FD493C6EC}" type="presOf" srcId="{93366942-7255-4FD5-A947-2BF73C4997A5}" destId="{A20A7011-5882-4781-8690-AC62BB32AF80}" srcOrd="1" destOrd="0" presId="urn:microsoft.com/office/officeart/2005/8/layout/process3"/>
    <dgm:cxn modelId="{E617C482-A421-452D-8A63-9EE8A60E3A38}" srcId="{2E35A0D8-4EDC-4E3C-8E97-406DDC165115}" destId="{BBEE7271-30AD-4932-88DA-6CA492BC3AD4}" srcOrd="0" destOrd="0" parTransId="{44C339BB-3999-47AB-B762-62E99CF70188}" sibTransId="{D8757542-88F7-4900-B53F-0A986E4A3F89}"/>
    <dgm:cxn modelId="{5C0A0985-486A-4E69-8DB9-8D074A431953}" type="presOf" srcId="{A7BC139D-5DC5-4AC3-8612-E60307E2EE70}" destId="{DA9A2C82-04BA-4C79-B54A-638DBB7A1FF2}" srcOrd="0" destOrd="4" presId="urn:microsoft.com/office/officeart/2005/8/layout/process3"/>
    <dgm:cxn modelId="{932BFB87-67F6-46DF-92FE-D17F66036713}" type="presOf" srcId="{1797DCB6-C0D5-4BCF-B978-804300C55E9C}" destId="{90A1935C-236B-4435-8E76-9A47A3846B60}" srcOrd="0" destOrd="2" presId="urn:microsoft.com/office/officeart/2005/8/layout/process3"/>
    <dgm:cxn modelId="{6B557289-0C9B-4A29-9C25-F37A08BA4C2C}" type="presOf" srcId="{CB8A0E03-0103-4528-94C4-9539A91DC943}" destId="{43E2BA82-A2E7-4B7B-B735-3F9DEDE37520}" srcOrd="0" destOrd="1" presId="urn:microsoft.com/office/officeart/2005/8/layout/process3"/>
    <dgm:cxn modelId="{EB203F99-EFE7-492B-91A7-E53242CC8761}" type="presOf" srcId="{93366942-7255-4FD5-A947-2BF73C4997A5}" destId="{D2865E63-DD55-41FE-AA8C-5FDE9209C16D}" srcOrd="0" destOrd="0" presId="urn:microsoft.com/office/officeart/2005/8/layout/process3"/>
    <dgm:cxn modelId="{20677599-011D-478A-B959-F3907BEA501A}" type="presOf" srcId="{2E35A0D8-4EDC-4E3C-8E97-406DDC165115}" destId="{D5BAE072-BB33-4EA9-9C0F-47B2231FA201}" srcOrd="0" destOrd="0" presId="urn:microsoft.com/office/officeart/2005/8/layout/process3"/>
    <dgm:cxn modelId="{F78A88A0-6409-410E-AA18-B0671F5079CE}" srcId="{FAE62AA6-2392-45E6-BFC2-C4CCD974E1F8}" destId="{49F2AB1D-61B3-45CA-AF54-E2CEC83FEEB0}" srcOrd="2" destOrd="0" parTransId="{4AA8E874-15C0-4979-8A6D-2013757684AB}" sibTransId="{C0285E8E-CB54-44B4-A599-2D112F58420F}"/>
    <dgm:cxn modelId="{D00A66A5-A5AA-461E-BA5C-8576F4ECE0BD}" srcId="{1F3ABC9F-BA6B-4B30-8BAC-F7226CF1E37F}" destId="{2CC61A4C-CF03-4746-914C-3F6A30A43217}" srcOrd="1" destOrd="0" parTransId="{51D4C82C-4C47-48A4-B7DD-44C3E1CF49BB}" sibTransId="{B4D50F15-F805-423D-A731-8B7B58B25546}"/>
    <dgm:cxn modelId="{3F1A68AB-E105-42E2-AAB9-FDAF11680713}" type="presOf" srcId="{822BDDA5-6D56-43D8-9792-970443DDD002}" destId="{7244035B-89FA-4E65-B870-146663A27707}" srcOrd="0" destOrd="0" presId="urn:microsoft.com/office/officeart/2005/8/layout/process3"/>
    <dgm:cxn modelId="{EDFD18AF-0B66-4E6D-A36F-F597108F44C7}" type="presOf" srcId="{BBEE7271-30AD-4932-88DA-6CA492BC3AD4}" destId="{C2120635-B898-42AC-A30B-0205EA210F26}" srcOrd="0" destOrd="0" presId="urn:microsoft.com/office/officeart/2005/8/layout/process3"/>
    <dgm:cxn modelId="{1D8EA4B1-F4C6-45A1-A12B-3BD55E69BC9A}" srcId="{49F2AB1D-61B3-45CA-AF54-E2CEC83FEEB0}" destId="{9847AD2E-0774-4063-8084-75C746A954B2}" srcOrd="0" destOrd="0" parTransId="{269FDCBA-85CA-4B23-86F1-9FACABED4693}" sibTransId="{090B0FF6-0351-4F94-811D-4E7CD60C8A0A}"/>
    <dgm:cxn modelId="{62D83FB4-3A42-488F-B083-10B38EC5C02F}" type="presOf" srcId="{9603B776-5225-4C3D-8AEC-802A9F060554}" destId="{90A1935C-236B-4435-8E76-9A47A3846B60}" srcOrd="0" destOrd="1" presId="urn:microsoft.com/office/officeart/2005/8/layout/process3"/>
    <dgm:cxn modelId="{29019DB4-511E-490A-88A1-AB86ACD82909}" type="presOf" srcId="{660BBCCF-04C3-4DA3-AA7A-76AF5BE0591C}" destId="{43E2BA82-A2E7-4B7B-B735-3F9DEDE37520}" srcOrd="0" destOrd="0" presId="urn:microsoft.com/office/officeart/2005/8/layout/process3"/>
    <dgm:cxn modelId="{86E035B5-9C3C-4C01-B22E-221E7CCFCD22}" type="presOf" srcId="{2CC61A4C-CF03-4746-914C-3F6A30A43217}" destId="{DA9A2C82-04BA-4C79-B54A-638DBB7A1FF2}" srcOrd="0" destOrd="1" presId="urn:microsoft.com/office/officeart/2005/8/layout/process3"/>
    <dgm:cxn modelId="{A1F19BBC-CD24-4C45-A077-5E197AFA7D47}" type="presOf" srcId="{7C47C686-9461-4B49-9407-4CB2B7899432}" destId="{EB7B8F55-882A-4C79-9270-4EB93BE72E6A}" srcOrd="0" destOrd="0" presId="urn:microsoft.com/office/officeart/2005/8/layout/process3"/>
    <dgm:cxn modelId="{769398BD-D377-427B-B65F-0A936B5F2EB4}" type="presOf" srcId="{2E35A0D8-4EDC-4E3C-8E97-406DDC165115}" destId="{32C4060B-BD69-4F1F-A7AD-E53E7EE2E0C5}" srcOrd="1" destOrd="0" presId="urn:microsoft.com/office/officeart/2005/8/layout/process3"/>
    <dgm:cxn modelId="{F16726BE-6C1A-4B78-A83C-DBA0F3C8CA6B}" type="presOf" srcId="{9847AD2E-0774-4063-8084-75C746A954B2}" destId="{90A1935C-236B-4435-8E76-9A47A3846B60}" srcOrd="0" destOrd="0" presId="urn:microsoft.com/office/officeart/2005/8/layout/process3"/>
    <dgm:cxn modelId="{B6BCCBD4-9206-4B44-8B48-0D81BE0CEEC5}" srcId="{FAE62AA6-2392-45E6-BFC2-C4CCD974E1F8}" destId="{2E35A0D8-4EDC-4E3C-8E97-406DDC165115}" srcOrd="4" destOrd="0" parTransId="{9B32580D-EAC4-4AEC-86F9-B5F8B0531373}" sibTransId="{7BD80F01-B3F0-446A-B80D-FD11F03D8D3F}"/>
    <dgm:cxn modelId="{D2278FD8-AB2A-4AE4-9F9F-AAE140CE2908}" srcId="{49F2AB1D-61B3-45CA-AF54-E2CEC83FEEB0}" destId="{1797DCB6-C0D5-4BCF-B978-804300C55E9C}" srcOrd="2" destOrd="0" parTransId="{125AD9F4-8DF9-4705-9C1E-DE27CFE35121}" sibTransId="{92005397-925F-42D5-A8E8-85A4ACC122FE}"/>
    <dgm:cxn modelId="{DCD45CE5-6F8D-41FF-B0AF-9D1F4B6DABA6}" type="presOf" srcId="{01AFCD0E-7AB9-434B-92D5-6E17203126EE}" destId="{8AB7E5D6-A51A-4A49-94EA-DCEC0443A91C}" srcOrd="0" destOrd="0" presId="urn:microsoft.com/office/officeart/2005/8/layout/process3"/>
    <dgm:cxn modelId="{5D4463E5-506F-4C28-96EA-D6F08F482B2E}" type="presOf" srcId="{1F3ABC9F-BA6B-4B30-8BAC-F7226CF1E37F}" destId="{3E198066-8853-4077-B284-58F1CE893B39}" srcOrd="1" destOrd="0" presId="urn:microsoft.com/office/officeart/2005/8/layout/process3"/>
    <dgm:cxn modelId="{DE99CDE9-6135-4500-89A5-847ECAD6FD28}" type="presOf" srcId="{1F3ABC9F-BA6B-4B30-8BAC-F7226CF1E37F}" destId="{97041B54-0357-4373-AB90-3CB6AA9DDB0F}" srcOrd="0" destOrd="0" presId="urn:microsoft.com/office/officeart/2005/8/layout/process3"/>
    <dgm:cxn modelId="{EEFC45EF-FAD6-47AF-9918-C7F17FA1E21A}" type="presOf" srcId="{A2631E03-A2C1-42B8-B452-D12F497892CE}" destId="{A564F398-A440-4310-9A1B-9BC7ACF67BCD}" srcOrd="0" destOrd="0" presId="urn:microsoft.com/office/officeart/2005/8/layout/process3"/>
    <dgm:cxn modelId="{61745EF5-4AA1-48B7-AE64-6BBB764CD95C}" type="presOf" srcId="{1FD16E14-AC3E-425F-8FFB-9EC37FC8BD56}" destId="{DA9A2C82-04BA-4C79-B54A-638DBB7A1FF2}" srcOrd="0" destOrd="2" presId="urn:microsoft.com/office/officeart/2005/8/layout/process3"/>
    <dgm:cxn modelId="{C2155765-AA76-4938-BBE5-128E71FA53C2}" type="presParOf" srcId="{7544AEA1-CFB7-4B08-8433-CDAECC3F4467}" destId="{2C423CB4-B5E6-44D0-B360-91B5A0FFCA5B}" srcOrd="0" destOrd="0" presId="urn:microsoft.com/office/officeart/2005/8/layout/process3"/>
    <dgm:cxn modelId="{654C7A0F-EE5E-4886-8FCD-D66FB8B72505}" type="presParOf" srcId="{2C423CB4-B5E6-44D0-B360-91B5A0FFCA5B}" destId="{97041B54-0357-4373-AB90-3CB6AA9DDB0F}" srcOrd="0" destOrd="0" presId="urn:microsoft.com/office/officeart/2005/8/layout/process3"/>
    <dgm:cxn modelId="{22AE798F-4002-4B1F-ABD1-72113D8513AB}" type="presParOf" srcId="{2C423CB4-B5E6-44D0-B360-91B5A0FFCA5B}" destId="{3E198066-8853-4077-B284-58F1CE893B39}" srcOrd="1" destOrd="0" presId="urn:microsoft.com/office/officeart/2005/8/layout/process3"/>
    <dgm:cxn modelId="{B3AD3C8D-2424-4D9A-9CAB-30E6581BEB12}" type="presParOf" srcId="{2C423CB4-B5E6-44D0-B360-91B5A0FFCA5B}" destId="{DA9A2C82-04BA-4C79-B54A-638DBB7A1FF2}" srcOrd="2" destOrd="0" presId="urn:microsoft.com/office/officeart/2005/8/layout/process3"/>
    <dgm:cxn modelId="{01E8FD42-0E26-4E86-815D-47A8154C1A1E}" type="presParOf" srcId="{7544AEA1-CFB7-4B08-8433-CDAECC3F4467}" destId="{B029C098-76E6-4388-BF1E-7AD5C71A0FC9}" srcOrd="1" destOrd="0" presId="urn:microsoft.com/office/officeart/2005/8/layout/process3"/>
    <dgm:cxn modelId="{B5F552F7-BE46-4F36-91B0-1A1EF2605E59}" type="presParOf" srcId="{B029C098-76E6-4388-BF1E-7AD5C71A0FC9}" destId="{32E3E3C6-33AB-48C3-8AE7-034D1D876C8F}" srcOrd="0" destOrd="0" presId="urn:microsoft.com/office/officeart/2005/8/layout/process3"/>
    <dgm:cxn modelId="{7B0F8267-470B-4536-A379-2FC91DBB5F2D}" type="presParOf" srcId="{7544AEA1-CFB7-4B08-8433-CDAECC3F4467}" destId="{562FE13A-9F7D-41E3-840A-63DD7DBF62BA}" srcOrd="2" destOrd="0" presId="urn:microsoft.com/office/officeart/2005/8/layout/process3"/>
    <dgm:cxn modelId="{24921EFC-D503-45B4-8D78-F6829E52016E}" type="presParOf" srcId="{562FE13A-9F7D-41E3-840A-63DD7DBF62BA}" destId="{7244035B-89FA-4E65-B870-146663A27707}" srcOrd="0" destOrd="0" presId="urn:microsoft.com/office/officeart/2005/8/layout/process3"/>
    <dgm:cxn modelId="{53F36D8F-1039-4DFE-979C-2776F58932CA}" type="presParOf" srcId="{562FE13A-9F7D-41E3-840A-63DD7DBF62BA}" destId="{886DF791-A52D-4F77-BC12-0CAD66F24898}" srcOrd="1" destOrd="0" presId="urn:microsoft.com/office/officeart/2005/8/layout/process3"/>
    <dgm:cxn modelId="{BF7BB548-7707-4ED1-9868-A0195344B496}" type="presParOf" srcId="{562FE13A-9F7D-41E3-840A-63DD7DBF62BA}" destId="{43E2BA82-A2E7-4B7B-B735-3F9DEDE37520}" srcOrd="2" destOrd="0" presId="urn:microsoft.com/office/officeart/2005/8/layout/process3"/>
    <dgm:cxn modelId="{95657DF5-4706-4326-A576-2263563EE169}" type="presParOf" srcId="{7544AEA1-CFB7-4B08-8433-CDAECC3F4467}" destId="{D2865E63-DD55-41FE-AA8C-5FDE9209C16D}" srcOrd="3" destOrd="0" presId="urn:microsoft.com/office/officeart/2005/8/layout/process3"/>
    <dgm:cxn modelId="{1FC9C1F5-BE7A-441C-85A3-77CAC70D51D3}" type="presParOf" srcId="{D2865E63-DD55-41FE-AA8C-5FDE9209C16D}" destId="{A20A7011-5882-4781-8690-AC62BB32AF80}" srcOrd="0" destOrd="0" presId="urn:microsoft.com/office/officeart/2005/8/layout/process3"/>
    <dgm:cxn modelId="{DA9344D9-D7D7-47B9-BAFB-83B66EF18159}" type="presParOf" srcId="{7544AEA1-CFB7-4B08-8433-CDAECC3F4467}" destId="{F8ACB124-1F8C-4793-9B87-BA8872A2898A}" srcOrd="4" destOrd="0" presId="urn:microsoft.com/office/officeart/2005/8/layout/process3"/>
    <dgm:cxn modelId="{5D557D65-4AC5-4585-8DDA-77C6CBBA427F}" type="presParOf" srcId="{F8ACB124-1F8C-4793-9B87-BA8872A2898A}" destId="{44E8C99C-E36B-4A31-811D-C35CE5548FE6}" srcOrd="0" destOrd="0" presId="urn:microsoft.com/office/officeart/2005/8/layout/process3"/>
    <dgm:cxn modelId="{BEDEBBB5-3147-4A1C-AAFE-62B6067B18BD}" type="presParOf" srcId="{F8ACB124-1F8C-4793-9B87-BA8872A2898A}" destId="{BE6C26EF-861E-48F4-BEEA-A3C332233A58}" srcOrd="1" destOrd="0" presId="urn:microsoft.com/office/officeart/2005/8/layout/process3"/>
    <dgm:cxn modelId="{6BB8F812-0650-40A7-8FF1-37B0227565B3}" type="presParOf" srcId="{F8ACB124-1F8C-4793-9B87-BA8872A2898A}" destId="{90A1935C-236B-4435-8E76-9A47A3846B60}" srcOrd="2" destOrd="0" presId="urn:microsoft.com/office/officeart/2005/8/layout/process3"/>
    <dgm:cxn modelId="{C3A702F7-1F29-4D6E-A5CA-7DEC271562FC}" type="presParOf" srcId="{7544AEA1-CFB7-4B08-8433-CDAECC3F4467}" destId="{099EF169-C443-4527-B2CE-9DA4FBAD670A}" srcOrd="5" destOrd="0" presId="urn:microsoft.com/office/officeart/2005/8/layout/process3"/>
    <dgm:cxn modelId="{527D23AA-7D39-421A-BF49-8878563526A7}" type="presParOf" srcId="{099EF169-C443-4527-B2CE-9DA4FBAD670A}" destId="{EC2CA9B5-05E7-4BC2-A729-D006DDD2F71A}" srcOrd="0" destOrd="0" presId="urn:microsoft.com/office/officeart/2005/8/layout/process3"/>
    <dgm:cxn modelId="{3136ED07-3844-4C9C-BF65-8E6E905B4C2B}" type="presParOf" srcId="{7544AEA1-CFB7-4B08-8433-CDAECC3F4467}" destId="{FA83153B-693D-4ED6-A1D9-9D8FE4B8F73F}" srcOrd="6" destOrd="0" presId="urn:microsoft.com/office/officeart/2005/8/layout/process3"/>
    <dgm:cxn modelId="{6D89C8F9-A1C7-4342-93BB-AF60508E0382}" type="presParOf" srcId="{FA83153B-693D-4ED6-A1D9-9D8FE4B8F73F}" destId="{A564F398-A440-4310-9A1B-9BC7ACF67BCD}" srcOrd="0" destOrd="0" presId="urn:microsoft.com/office/officeart/2005/8/layout/process3"/>
    <dgm:cxn modelId="{E69673E4-6494-4D79-BDDF-7B45301079E3}" type="presParOf" srcId="{FA83153B-693D-4ED6-A1D9-9D8FE4B8F73F}" destId="{47858BF1-5196-46B1-AA29-96A21565D1F9}" srcOrd="1" destOrd="0" presId="urn:microsoft.com/office/officeart/2005/8/layout/process3"/>
    <dgm:cxn modelId="{2A7E8C14-B0BD-4F6A-B239-6BC5751292C3}" type="presParOf" srcId="{FA83153B-693D-4ED6-A1D9-9D8FE4B8F73F}" destId="{EB7B8F55-882A-4C79-9270-4EB93BE72E6A}" srcOrd="2" destOrd="0" presId="urn:microsoft.com/office/officeart/2005/8/layout/process3"/>
    <dgm:cxn modelId="{D303740C-B2E3-4576-8887-3D9FE4A9872A}" type="presParOf" srcId="{7544AEA1-CFB7-4B08-8433-CDAECC3F4467}" destId="{8AB7E5D6-A51A-4A49-94EA-DCEC0443A91C}" srcOrd="7" destOrd="0" presId="urn:microsoft.com/office/officeart/2005/8/layout/process3"/>
    <dgm:cxn modelId="{4B5394BA-E7E4-4CD6-89D0-383CCEA83897}" type="presParOf" srcId="{8AB7E5D6-A51A-4A49-94EA-DCEC0443A91C}" destId="{7069A9E6-7F98-4DE8-AE4C-DD480979D70B}" srcOrd="0" destOrd="0" presId="urn:microsoft.com/office/officeart/2005/8/layout/process3"/>
    <dgm:cxn modelId="{A46413D3-9B5E-4166-B429-6489A83DE773}" type="presParOf" srcId="{7544AEA1-CFB7-4B08-8433-CDAECC3F4467}" destId="{C24BC956-0CA3-4D97-8321-01C71CA00439}" srcOrd="8" destOrd="0" presId="urn:microsoft.com/office/officeart/2005/8/layout/process3"/>
    <dgm:cxn modelId="{6D1D9AA0-3F9B-46BA-981F-523FF209E832}" type="presParOf" srcId="{C24BC956-0CA3-4D97-8321-01C71CA00439}" destId="{D5BAE072-BB33-4EA9-9C0F-47B2231FA201}" srcOrd="0" destOrd="0" presId="urn:microsoft.com/office/officeart/2005/8/layout/process3"/>
    <dgm:cxn modelId="{912B8B90-9256-4B5A-9660-9E710A037626}" type="presParOf" srcId="{C24BC956-0CA3-4D97-8321-01C71CA00439}" destId="{32C4060B-BD69-4F1F-A7AD-E53E7EE2E0C5}" srcOrd="1" destOrd="0" presId="urn:microsoft.com/office/officeart/2005/8/layout/process3"/>
    <dgm:cxn modelId="{80BA11C3-0A01-4751-B181-247A4A16DB15}" type="presParOf" srcId="{C24BC956-0CA3-4D97-8321-01C71CA00439}" destId="{C2120635-B898-42AC-A30B-0205EA210F2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E62AA6-2392-45E6-BFC2-C4CCD974E1F8}"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1F3ABC9F-BA6B-4B30-8BAC-F7226CF1E37F}">
      <dgm:prSet phldrT="[Text]"/>
      <dgm:spPr>
        <a:solidFill>
          <a:schemeClr val="accent1"/>
        </a:solidFill>
      </dgm:spPr>
      <dgm:t>
        <a:bodyPr/>
        <a:lstStyle/>
        <a:p>
          <a:r>
            <a:rPr lang="en-US"/>
            <a:t>Load ELF</a:t>
          </a:r>
        </a:p>
      </dgm:t>
    </dgm:pt>
    <dgm:pt modelId="{C453FA6F-1090-4377-977F-41EF820DF5FF}" type="parTrans" cxnId="{1A45D509-02AE-4B54-8C4B-F22A4D02CABB}">
      <dgm:prSet/>
      <dgm:spPr/>
      <dgm:t>
        <a:bodyPr/>
        <a:lstStyle/>
        <a:p>
          <a:endParaRPr lang="en-US"/>
        </a:p>
      </dgm:t>
    </dgm:pt>
    <dgm:pt modelId="{EB893FE2-FA1C-4DE7-8534-E1BB5699FB87}" type="sibTrans" cxnId="{1A45D509-02AE-4B54-8C4B-F22A4D02CABB}">
      <dgm:prSet/>
      <dgm:spPr/>
      <dgm:t>
        <a:bodyPr/>
        <a:lstStyle/>
        <a:p>
          <a:endParaRPr lang="en-US"/>
        </a:p>
      </dgm:t>
    </dgm:pt>
    <dgm:pt modelId="{04FB47E4-FD3D-4797-9D76-B17BCCD421FF}">
      <dgm:prSet phldrT="[Text]"/>
      <dgm:spPr/>
      <dgm:t>
        <a:bodyPr/>
        <a:lstStyle/>
        <a:p>
          <a:r>
            <a:rPr lang="en-US">
              <a:solidFill>
                <a:schemeClr val="bg1">
                  <a:lumMod val="50000"/>
                </a:schemeClr>
              </a:solidFill>
            </a:rPr>
            <a:t>Parse sections</a:t>
          </a:r>
        </a:p>
      </dgm:t>
    </dgm:pt>
    <dgm:pt modelId="{FC73C780-6F88-433B-8464-79C0A83D680F}" type="parTrans" cxnId="{BC8E590D-CC71-4C81-9B28-9DE053ADA45F}">
      <dgm:prSet/>
      <dgm:spPr/>
      <dgm:t>
        <a:bodyPr/>
        <a:lstStyle/>
        <a:p>
          <a:endParaRPr lang="en-US"/>
        </a:p>
      </dgm:t>
    </dgm:pt>
    <dgm:pt modelId="{AEFAD836-1D0D-4981-A111-6F57090C7F79}" type="sibTrans" cxnId="{BC8E590D-CC71-4C81-9B28-9DE053ADA45F}">
      <dgm:prSet/>
      <dgm:spPr/>
      <dgm:t>
        <a:bodyPr/>
        <a:lstStyle/>
        <a:p>
          <a:endParaRPr lang="en-US"/>
        </a:p>
      </dgm:t>
    </dgm:pt>
    <dgm:pt modelId="{822BDDA5-6D56-43D8-9792-970443DDD002}">
      <dgm:prSet phldrT="[Text]"/>
      <dgm:spPr>
        <a:solidFill>
          <a:schemeClr val="accent1"/>
        </a:solidFill>
      </dgm:spPr>
      <dgm:t>
        <a:bodyPr/>
        <a:lstStyle/>
        <a:p>
          <a:r>
            <a:rPr lang="en-US"/>
            <a:t>Patch ELF</a:t>
          </a:r>
        </a:p>
      </dgm:t>
    </dgm:pt>
    <dgm:pt modelId="{343F730C-A50E-4710-A071-72B74A797E47}" type="parTrans" cxnId="{58B99A57-2381-4F4D-93F9-36034C31911E}">
      <dgm:prSet/>
      <dgm:spPr/>
      <dgm:t>
        <a:bodyPr/>
        <a:lstStyle/>
        <a:p>
          <a:endParaRPr lang="en-US"/>
        </a:p>
      </dgm:t>
    </dgm:pt>
    <dgm:pt modelId="{93366942-7255-4FD5-A947-2BF73C4997A5}" type="sibTrans" cxnId="{58B99A57-2381-4F4D-93F9-36034C31911E}">
      <dgm:prSet/>
      <dgm:spPr/>
      <dgm:t>
        <a:bodyPr/>
        <a:lstStyle/>
        <a:p>
          <a:endParaRPr lang="en-US"/>
        </a:p>
      </dgm:t>
    </dgm:pt>
    <dgm:pt modelId="{660BBCCF-04C3-4DA3-AA7A-76AF5BE0591C}">
      <dgm:prSet phldrT="[Text]"/>
      <dgm:spPr/>
      <dgm:t>
        <a:bodyPr/>
        <a:lstStyle/>
        <a:p>
          <a:r>
            <a:rPr lang="en-US">
              <a:solidFill>
                <a:schemeClr val="bg1">
                  <a:lumMod val="50000"/>
                </a:schemeClr>
              </a:solidFill>
            </a:rPr>
            <a:t>Clear ELF header fields</a:t>
          </a:r>
        </a:p>
      </dgm:t>
    </dgm:pt>
    <dgm:pt modelId="{1B881F1E-2DCE-4EF8-B6BA-B080E9ADFBCA}" type="parTrans" cxnId="{2B130D64-AEF9-474E-852E-CFF5BE83C6CE}">
      <dgm:prSet/>
      <dgm:spPr/>
      <dgm:t>
        <a:bodyPr/>
        <a:lstStyle/>
        <a:p>
          <a:endParaRPr lang="en-US"/>
        </a:p>
      </dgm:t>
    </dgm:pt>
    <dgm:pt modelId="{81459482-EDAA-4D6D-8502-7F9597B92008}" type="sibTrans" cxnId="{2B130D64-AEF9-474E-852E-CFF5BE83C6CE}">
      <dgm:prSet/>
      <dgm:spPr/>
      <dgm:t>
        <a:bodyPr/>
        <a:lstStyle/>
        <a:p>
          <a:endParaRPr lang="en-US"/>
        </a:p>
      </dgm:t>
    </dgm:pt>
    <dgm:pt modelId="{49F2AB1D-61B3-45CA-AF54-E2CEC83FEEB0}">
      <dgm:prSet phldrT="[Text]"/>
      <dgm:spPr>
        <a:solidFill>
          <a:schemeClr val="accent1"/>
        </a:solidFill>
      </dgm:spPr>
      <dgm:t>
        <a:bodyPr/>
        <a:lstStyle/>
        <a:p>
          <a:r>
            <a:rPr lang="en-US"/>
            <a:t>Add Enclave Pages</a:t>
          </a:r>
        </a:p>
      </dgm:t>
    </dgm:pt>
    <dgm:pt modelId="{4AA8E874-15C0-4979-8A6D-2013757684AB}" type="parTrans" cxnId="{F78A88A0-6409-410E-AA18-B0671F5079CE}">
      <dgm:prSet/>
      <dgm:spPr/>
      <dgm:t>
        <a:bodyPr/>
        <a:lstStyle/>
        <a:p>
          <a:endParaRPr lang="en-US"/>
        </a:p>
      </dgm:t>
    </dgm:pt>
    <dgm:pt modelId="{C0285E8E-CB54-44B4-A599-2D112F58420F}" type="sibTrans" cxnId="{F78A88A0-6409-410E-AA18-B0671F5079CE}">
      <dgm:prSet/>
      <dgm:spPr>
        <a:solidFill>
          <a:schemeClr val="accent5">
            <a:lumMod val="75000"/>
          </a:schemeClr>
        </a:solidFill>
      </dgm:spPr>
      <dgm:t>
        <a:bodyPr/>
        <a:lstStyle/>
        <a:p>
          <a:r>
            <a:rPr lang="en-US"/>
            <a:t>EINIT</a:t>
          </a:r>
        </a:p>
      </dgm:t>
    </dgm:pt>
    <dgm:pt modelId="{A2631E03-A2C1-42B8-B452-D12F497892CE}">
      <dgm:prSet phldrT="[Text]"/>
      <dgm:spPr>
        <a:solidFill>
          <a:schemeClr val="tx2"/>
        </a:solidFill>
      </dgm:spPr>
      <dgm:t>
        <a:bodyPr/>
        <a:lstStyle/>
        <a:p>
          <a:r>
            <a:rPr lang="en-US"/>
            <a:t>Apply Relocations</a:t>
          </a:r>
        </a:p>
      </dgm:t>
    </dgm:pt>
    <dgm:pt modelId="{00F0D281-7369-4528-B0A3-EB8196A56256}" type="parTrans" cxnId="{71453F5B-3662-42C2-95F0-2486FF8CF5EB}">
      <dgm:prSet/>
      <dgm:spPr/>
      <dgm:t>
        <a:bodyPr/>
        <a:lstStyle/>
        <a:p>
          <a:endParaRPr lang="en-US"/>
        </a:p>
      </dgm:t>
    </dgm:pt>
    <dgm:pt modelId="{01AFCD0E-7AB9-434B-92D5-6E17203126EE}" type="sibTrans" cxnId="{71453F5B-3662-42C2-95F0-2486FF8CF5EB}">
      <dgm:prSet/>
      <dgm:spPr>
        <a:solidFill>
          <a:schemeClr val="tx2">
            <a:lumMod val="20000"/>
            <a:lumOff val="80000"/>
          </a:schemeClr>
        </a:solidFill>
      </dgm:spPr>
      <dgm:t>
        <a:bodyPr/>
        <a:lstStyle/>
        <a:p>
          <a:endParaRPr lang="en-US"/>
        </a:p>
      </dgm:t>
    </dgm:pt>
    <dgm:pt modelId="{2E35A0D8-4EDC-4E3C-8E97-406DDC165115}">
      <dgm:prSet phldrT="[Text]"/>
      <dgm:spPr>
        <a:solidFill>
          <a:schemeClr val="tx2"/>
        </a:solidFill>
      </dgm:spPr>
      <dgm:t>
        <a:bodyPr/>
        <a:lstStyle/>
        <a:p>
          <a:r>
            <a:rPr lang="en-US"/>
            <a:t>Initialize Modules</a:t>
          </a:r>
        </a:p>
      </dgm:t>
    </dgm:pt>
    <dgm:pt modelId="{9B32580D-EAC4-4AEC-86F9-B5F8B0531373}" type="parTrans" cxnId="{B6BCCBD4-9206-4B44-8B48-0D81BE0CEEC5}">
      <dgm:prSet/>
      <dgm:spPr/>
      <dgm:t>
        <a:bodyPr/>
        <a:lstStyle/>
        <a:p>
          <a:endParaRPr lang="en-US"/>
        </a:p>
      </dgm:t>
    </dgm:pt>
    <dgm:pt modelId="{7BD80F01-B3F0-446A-B80D-FD11F03D8D3F}" type="sibTrans" cxnId="{B6BCCBD4-9206-4B44-8B48-0D81BE0CEEC5}">
      <dgm:prSet/>
      <dgm:spPr>
        <a:solidFill>
          <a:schemeClr val="tx2">
            <a:lumMod val="20000"/>
            <a:lumOff val="80000"/>
          </a:schemeClr>
        </a:solidFill>
      </dgm:spPr>
      <dgm:t>
        <a:bodyPr/>
        <a:lstStyle/>
        <a:p>
          <a:endParaRPr lang="en-US"/>
        </a:p>
      </dgm:t>
    </dgm:pt>
    <dgm:pt modelId="{DE409BF6-4345-4D9A-BD8A-9479E145EF58}">
      <dgm:prSet phldrT="[Text]"/>
      <dgm:spPr/>
      <dgm:t>
        <a:bodyPr/>
        <a:lstStyle/>
        <a:p>
          <a:r>
            <a:rPr lang="en-US">
              <a:solidFill>
                <a:schemeClr val="bg1">
                  <a:lumMod val="50000"/>
                </a:schemeClr>
              </a:solidFill>
            </a:rPr>
            <a:t>Stage program segments</a:t>
          </a:r>
        </a:p>
      </dgm:t>
    </dgm:pt>
    <dgm:pt modelId="{2E012C06-3A31-4B98-84A3-14B811CBA2C8}" type="parTrans" cxnId="{3284FF56-B13C-4561-84D2-C8698F6D8C35}">
      <dgm:prSet/>
      <dgm:spPr/>
      <dgm:t>
        <a:bodyPr/>
        <a:lstStyle/>
        <a:p>
          <a:endParaRPr lang="en-US"/>
        </a:p>
      </dgm:t>
    </dgm:pt>
    <dgm:pt modelId="{CBDE4785-97DA-47A1-B2AC-28D0811572A3}" type="sibTrans" cxnId="{3284FF56-B13C-4561-84D2-C8698F6D8C35}">
      <dgm:prSet/>
      <dgm:spPr/>
      <dgm:t>
        <a:bodyPr/>
        <a:lstStyle/>
        <a:p>
          <a:endParaRPr lang="en-US"/>
        </a:p>
      </dgm:t>
    </dgm:pt>
    <dgm:pt modelId="{A7BC139D-5DC5-4AC3-8612-E60307E2EE70}">
      <dgm:prSet phldrT="[Text]"/>
      <dgm:spPr/>
      <dgm:t>
        <a:bodyPr/>
        <a:lstStyle/>
        <a:p>
          <a:r>
            <a:rPr lang="en-US" strike="sngStrike" baseline="0" dirty="0">
              <a:solidFill>
                <a:srgbClr val="C00000"/>
              </a:solidFill>
            </a:rPr>
            <a:t>Stage relocations </a:t>
          </a:r>
        </a:p>
      </dgm:t>
    </dgm:pt>
    <dgm:pt modelId="{2DCF7BBD-ECA6-489B-93F2-651C8B6E9256}" type="parTrans" cxnId="{3006C52C-CD07-44F4-84C0-793E351471C1}">
      <dgm:prSet/>
      <dgm:spPr/>
      <dgm:t>
        <a:bodyPr/>
        <a:lstStyle/>
        <a:p>
          <a:endParaRPr lang="en-US"/>
        </a:p>
      </dgm:t>
    </dgm:pt>
    <dgm:pt modelId="{867D51E2-2B2E-43D4-9527-62FCFBC68514}" type="sibTrans" cxnId="{3006C52C-CD07-44F4-84C0-793E351471C1}">
      <dgm:prSet/>
      <dgm:spPr/>
      <dgm:t>
        <a:bodyPr/>
        <a:lstStyle/>
        <a:p>
          <a:endParaRPr lang="en-US"/>
        </a:p>
      </dgm:t>
    </dgm:pt>
    <dgm:pt modelId="{2CC61A4C-CF03-4746-914C-3F6A30A43217}">
      <dgm:prSet phldrT="[Text]"/>
      <dgm:spPr/>
      <dgm:t>
        <a:bodyPr/>
        <a:lstStyle/>
        <a:p>
          <a:r>
            <a:rPr lang="en-US" dirty="0">
              <a:solidFill>
                <a:schemeClr val="bg1">
                  <a:lumMod val="50000"/>
                </a:schemeClr>
              </a:solidFill>
            </a:rPr>
            <a:t>Cache properties</a:t>
          </a:r>
        </a:p>
      </dgm:t>
    </dgm:pt>
    <dgm:pt modelId="{51D4C82C-4C47-48A4-B7DD-44C3E1CF49BB}" type="parTrans" cxnId="{D00A66A5-A5AA-461E-BA5C-8576F4ECE0BD}">
      <dgm:prSet/>
      <dgm:spPr/>
      <dgm:t>
        <a:bodyPr/>
        <a:lstStyle/>
        <a:p>
          <a:endParaRPr lang="en-US"/>
        </a:p>
      </dgm:t>
    </dgm:pt>
    <dgm:pt modelId="{B4D50F15-F805-423D-A731-8B7B58B25546}" type="sibTrans" cxnId="{D00A66A5-A5AA-461E-BA5C-8576F4ECE0BD}">
      <dgm:prSet/>
      <dgm:spPr/>
      <dgm:t>
        <a:bodyPr/>
        <a:lstStyle/>
        <a:p>
          <a:endParaRPr lang="en-US"/>
        </a:p>
      </dgm:t>
    </dgm:pt>
    <dgm:pt modelId="{BBEE7271-30AD-4932-88DA-6CA492BC3AD4}">
      <dgm:prSet phldrT="[Text]"/>
      <dgm:spPr>
        <a:solidFill>
          <a:schemeClr val="bg1"/>
        </a:solidFill>
        <a:ln>
          <a:solidFill>
            <a:schemeClr val="tx2"/>
          </a:solidFill>
        </a:ln>
      </dgm:spPr>
      <dgm:t>
        <a:bodyPr/>
        <a:lstStyle/>
        <a:p>
          <a:r>
            <a:rPr lang="en-US" dirty="0">
              <a:solidFill>
                <a:schemeClr val="tx1"/>
              </a:solidFill>
            </a:rPr>
            <a:t>Initialize thread data across modules </a:t>
          </a:r>
        </a:p>
      </dgm:t>
    </dgm:pt>
    <dgm:pt modelId="{44C339BB-3999-47AB-B762-62E99CF70188}" type="parTrans" cxnId="{E617C482-A421-452D-8A63-9EE8A60E3A38}">
      <dgm:prSet/>
      <dgm:spPr/>
      <dgm:t>
        <a:bodyPr/>
        <a:lstStyle/>
        <a:p>
          <a:endParaRPr lang="en-US"/>
        </a:p>
      </dgm:t>
    </dgm:pt>
    <dgm:pt modelId="{D8757542-88F7-4900-B53F-0A986E4A3F89}" type="sibTrans" cxnId="{E617C482-A421-452D-8A63-9EE8A60E3A38}">
      <dgm:prSet/>
      <dgm:spPr/>
      <dgm:t>
        <a:bodyPr/>
        <a:lstStyle/>
        <a:p>
          <a:endParaRPr lang="en-US"/>
        </a:p>
      </dgm:t>
    </dgm:pt>
    <dgm:pt modelId="{FBA3A41E-C035-4ED2-BD1B-BC94A1EF15EC}">
      <dgm:prSet phldrT="[Text]"/>
      <dgm:spPr>
        <a:solidFill>
          <a:schemeClr val="bg1"/>
        </a:solidFill>
        <a:ln>
          <a:solidFill>
            <a:schemeClr val="tx2"/>
          </a:solidFill>
        </a:ln>
      </dgm:spPr>
      <dgm:t>
        <a:bodyPr/>
        <a:lstStyle/>
        <a:p>
          <a:r>
            <a:rPr lang="en-US" dirty="0">
              <a:solidFill>
                <a:schemeClr val="tx1"/>
              </a:solidFill>
            </a:rPr>
            <a:t>Invoke </a:t>
          </a:r>
          <a:r>
            <a:rPr lang="en-US" dirty="0" err="1">
              <a:solidFill>
                <a:schemeClr val="tx1"/>
              </a:solidFill>
            </a:rPr>
            <a:t>init</a:t>
          </a:r>
          <a:r>
            <a:rPr lang="en-US" dirty="0">
              <a:solidFill>
                <a:schemeClr val="tx1"/>
              </a:solidFill>
            </a:rPr>
            <a:t> function array for each module</a:t>
          </a:r>
        </a:p>
      </dgm:t>
    </dgm:pt>
    <dgm:pt modelId="{B42C0E24-1BD3-489A-9F30-B8089D8A34C7}" type="parTrans" cxnId="{09642E45-124B-4B69-80A1-D6F507394131}">
      <dgm:prSet/>
      <dgm:spPr/>
      <dgm:t>
        <a:bodyPr/>
        <a:lstStyle/>
        <a:p>
          <a:endParaRPr lang="en-US"/>
        </a:p>
      </dgm:t>
    </dgm:pt>
    <dgm:pt modelId="{F9CA0BEA-9600-4B8B-877B-ECF2A6A4412C}" type="sibTrans" cxnId="{09642E45-124B-4B69-80A1-D6F507394131}">
      <dgm:prSet/>
      <dgm:spPr/>
      <dgm:t>
        <a:bodyPr/>
        <a:lstStyle/>
        <a:p>
          <a:endParaRPr lang="en-US"/>
        </a:p>
      </dgm:t>
    </dgm:pt>
    <dgm:pt modelId="{7C47C686-9461-4B49-9407-4CB2B7899432}">
      <dgm:prSet phldrT="[Text]"/>
      <dgm:spPr>
        <a:solidFill>
          <a:schemeClr val="bg1"/>
        </a:solidFill>
        <a:ln>
          <a:solidFill>
            <a:schemeClr val="tx2"/>
          </a:solidFill>
        </a:ln>
      </dgm:spPr>
      <dgm:t>
        <a:bodyPr/>
        <a:lstStyle/>
        <a:p>
          <a:r>
            <a:rPr lang="en-US" dirty="0">
              <a:solidFill>
                <a:srgbClr val="C00000"/>
              </a:solidFill>
            </a:rPr>
            <a:t>Find and iterate through link info pages  via patched global vars </a:t>
          </a:r>
        </a:p>
      </dgm:t>
    </dgm:pt>
    <dgm:pt modelId="{C5E188D2-7627-43C2-B6C9-06CACE065159}" type="parTrans" cxnId="{9D663C7A-36F3-4CB7-B03B-A286227D1F1E}">
      <dgm:prSet/>
      <dgm:spPr/>
      <dgm:t>
        <a:bodyPr/>
        <a:lstStyle/>
        <a:p>
          <a:endParaRPr lang="en-US"/>
        </a:p>
      </dgm:t>
    </dgm:pt>
    <dgm:pt modelId="{A54AF728-560A-4660-AC9B-18F525CC60ED}" type="sibTrans" cxnId="{9D663C7A-36F3-4CB7-B03B-A286227D1F1E}">
      <dgm:prSet/>
      <dgm:spPr/>
      <dgm:t>
        <a:bodyPr/>
        <a:lstStyle/>
        <a:p>
          <a:endParaRPr lang="en-US"/>
        </a:p>
      </dgm:t>
    </dgm:pt>
    <dgm:pt modelId="{CB8A0E03-0103-4528-94C4-9539A91DC943}">
      <dgm:prSet phldrT="[Text]"/>
      <dgm:spPr/>
      <dgm:t>
        <a:bodyPr/>
        <a:lstStyle/>
        <a:p>
          <a:r>
            <a:rPr lang="en-US" dirty="0">
              <a:solidFill>
                <a:schemeClr val="tx1"/>
              </a:solidFill>
            </a:rPr>
            <a:t>Set </a:t>
          </a:r>
          <a:r>
            <a:rPr lang="en-US" dirty="0" err="1">
              <a:solidFill>
                <a:schemeClr val="tx1"/>
              </a:solidFill>
            </a:rPr>
            <a:t>globals</a:t>
          </a:r>
          <a:r>
            <a:rPr lang="en-US" dirty="0">
              <a:solidFill>
                <a:schemeClr val="tx1"/>
              </a:solidFill>
            </a:rPr>
            <a:t> used by enclave</a:t>
          </a:r>
        </a:p>
      </dgm:t>
    </dgm:pt>
    <dgm:pt modelId="{84F0A6C1-FE30-4356-A245-573A321EFFAB}" type="parTrans" cxnId="{C334F115-DE46-4E98-995B-FC25D95B533D}">
      <dgm:prSet/>
      <dgm:spPr/>
      <dgm:t>
        <a:bodyPr/>
        <a:lstStyle/>
        <a:p>
          <a:endParaRPr lang="en-US"/>
        </a:p>
      </dgm:t>
    </dgm:pt>
    <dgm:pt modelId="{8114FF9A-0A76-4DF7-9C18-452CB7AF3364}" type="sibTrans" cxnId="{C334F115-DE46-4E98-995B-FC25D95B533D}">
      <dgm:prSet/>
      <dgm:spPr/>
      <dgm:t>
        <a:bodyPr/>
        <a:lstStyle/>
        <a:p>
          <a:endParaRPr lang="en-US"/>
        </a:p>
      </dgm:t>
    </dgm:pt>
    <dgm:pt modelId="{9603B776-5225-4C3D-8AEC-802A9F060554}">
      <dgm:prSet phldrT="[Text]"/>
      <dgm:spPr/>
      <dgm:t>
        <a:bodyPr/>
        <a:lstStyle/>
        <a:p>
          <a:r>
            <a:rPr lang="en-US" strike="sngStrike" baseline="0" dirty="0">
              <a:solidFill>
                <a:srgbClr val="C00000"/>
              </a:solidFill>
            </a:rPr>
            <a:t>Add </a:t>
          </a:r>
          <a:r>
            <a:rPr lang="en-US" strike="sngStrike" baseline="0" dirty="0" err="1">
              <a:solidFill>
                <a:srgbClr val="C00000"/>
              </a:solidFill>
            </a:rPr>
            <a:t>reloc</a:t>
          </a:r>
          <a:r>
            <a:rPr lang="en-US" strike="sngStrike" baseline="0" dirty="0">
              <a:solidFill>
                <a:srgbClr val="C00000"/>
              </a:solidFill>
            </a:rPr>
            <a:t> pages</a:t>
          </a:r>
        </a:p>
      </dgm:t>
    </dgm:pt>
    <dgm:pt modelId="{433E2A4D-201F-432F-9DAC-723B5191043C}" type="parTrans" cxnId="{64E61D03-85DD-4AA1-A958-19605A588802}">
      <dgm:prSet/>
      <dgm:spPr/>
      <dgm:t>
        <a:bodyPr/>
        <a:lstStyle/>
        <a:p>
          <a:endParaRPr lang="en-US"/>
        </a:p>
      </dgm:t>
    </dgm:pt>
    <dgm:pt modelId="{54C4BC5E-1589-4AAD-AE16-4EAB9FAAFBD6}" type="sibTrans" cxnId="{64E61D03-85DD-4AA1-A958-19605A588802}">
      <dgm:prSet/>
      <dgm:spPr/>
      <dgm:t>
        <a:bodyPr/>
        <a:lstStyle/>
        <a:p>
          <a:endParaRPr lang="en-US"/>
        </a:p>
      </dgm:t>
    </dgm:pt>
    <dgm:pt modelId="{9847AD2E-0774-4063-8084-75C746A954B2}">
      <dgm:prSet phldrT="[Text]"/>
      <dgm:spPr/>
      <dgm:t>
        <a:bodyPr/>
        <a:lstStyle/>
        <a:p>
          <a:r>
            <a:rPr lang="en-US">
              <a:solidFill>
                <a:schemeClr val="bg1">
                  <a:lumMod val="50000"/>
                </a:schemeClr>
              </a:solidFill>
            </a:rPr>
            <a:t>Add segment pages</a:t>
          </a:r>
        </a:p>
      </dgm:t>
    </dgm:pt>
    <dgm:pt modelId="{269FDCBA-85CA-4B23-86F1-9FACABED4693}" type="parTrans" cxnId="{1D8EA4B1-F4C6-45A1-A12B-3BD55E69BC9A}">
      <dgm:prSet/>
      <dgm:spPr/>
      <dgm:t>
        <a:bodyPr/>
        <a:lstStyle/>
        <a:p>
          <a:endParaRPr lang="en-US"/>
        </a:p>
      </dgm:t>
    </dgm:pt>
    <dgm:pt modelId="{090B0FF6-0351-4F94-811D-4E7CD60C8A0A}" type="sibTrans" cxnId="{1D8EA4B1-F4C6-45A1-A12B-3BD55E69BC9A}">
      <dgm:prSet/>
      <dgm:spPr/>
      <dgm:t>
        <a:bodyPr/>
        <a:lstStyle/>
        <a:p>
          <a:endParaRPr lang="en-US"/>
        </a:p>
      </dgm:t>
    </dgm:pt>
    <dgm:pt modelId="{1797DCB6-C0D5-4BCF-B978-804300C55E9C}">
      <dgm:prSet phldrT="[Text]"/>
      <dgm:spPr/>
      <dgm:t>
        <a:bodyPr/>
        <a:lstStyle/>
        <a:p>
          <a:r>
            <a:rPr lang="en-US">
              <a:solidFill>
                <a:schemeClr val="bg1">
                  <a:lumMod val="50000"/>
                </a:schemeClr>
              </a:solidFill>
            </a:rPr>
            <a:t>Add data pages</a:t>
          </a:r>
        </a:p>
      </dgm:t>
    </dgm:pt>
    <dgm:pt modelId="{125AD9F4-8DF9-4705-9C1E-DE27CFE35121}" type="parTrans" cxnId="{D2278FD8-AB2A-4AE4-9F9F-AAE140CE2908}">
      <dgm:prSet/>
      <dgm:spPr/>
      <dgm:t>
        <a:bodyPr/>
        <a:lstStyle/>
        <a:p>
          <a:endParaRPr lang="en-US"/>
        </a:p>
      </dgm:t>
    </dgm:pt>
    <dgm:pt modelId="{92005397-925F-42D5-A8E8-85A4ACC122FE}" type="sibTrans" cxnId="{D2278FD8-AB2A-4AE4-9F9F-AAE140CE2908}">
      <dgm:prSet/>
      <dgm:spPr/>
      <dgm:t>
        <a:bodyPr/>
        <a:lstStyle/>
        <a:p>
          <a:endParaRPr lang="en-US"/>
        </a:p>
      </dgm:t>
    </dgm:pt>
    <dgm:pt modelId="{1FD16E14-AC3E-425F-8FFB-9EC37FC8BD56}">
      <dgm:prSet phldrT="[Text]"/>
      <dgm:spPr/>
      <dgm:t>
        <a:bodyPr/>
        <a:lstStyle/>
        <a:p>
          <a:r>
            <a:rPr lang="en-US" dirty="0">
              <a:solidFill>
                <a:srgbClr val="C00000"/>
              </a:solidFill>
            </a:rPr>
            <a:t>Build dependency graph</a:t>
          </a:r>
        </a:p>
      </dgm:t>
    </dgm:pt>
    <dgm:pt modelId="{9631E238-5398-4ADB-B9E0-10BEC97120AF}" type="parTrans" cxnId="{E505B90B-8819-403B-B005-123FF275E734}">
      <dgm:prSet/>
      <dgm:spPr/>
      <dgm:t>
        <a:bodyPr/>
        <a:lstStyle/>
        <a:p>
          <a:endParaRPr lang="en-US"/>
        </a:p>
      </dgm:t>
    </dgm:pt>
    <dgm:pt modelId="{663AFD41-1BB3-491E-9772-752EB9FD3423}" type="sibTrans" cxnId="{E505B90B-8819-403B-B005-123FF275E734}">
      <dgm:prSet/>
      <dgm:spPr/>
      <dgm:t>
        <a:bodyPr/>
        <a:lstStyle/>
        <a:p>
          <a:endParaRPr lang="en-US"/>
        </a:p>
      </dgm:t>
    </dgm:pt>
    <dgm:pt modelId="{FA3AFB92-16F2-42A2-A3F2-4D46585F7496}">
      <dgm:prSet phldrT="[Text]"/>
      <dgm:spPr/>
      <dgm:t>
        <a:bodyPr/>
        <a:lstStyle/>
        <a:p>
          <a:r>
            <a:rPr lang="en-US" dirty="0">
              <a:solidFill>
                <a:srgbClr val="C00000"/>
              </a:solidFill>
            </a:rPr>
            <a:t>Add link info pages</a:t>
          </a:r>
        </a:p>
      </dgm:t>
    </dgm:pt>
    <dgm:pt modelId="{4EA1D8A2-29C0-4E15-B3A4-58CF7B097DA3}" type="parTrans" cxnId="{5127BA9B-844A-40DE-AADC-10BC86614543}">
      <dgm:prSet/>
      <dgm:spPr/>
      <dgm:t>
        <a:bodyPr/>
        <a:lstStyle/>
        <a:p>
          <a:endParaRPr lang="en-US"/>
        </a:p>
      </dgm:t>
    </dgm:pt>
    <dgm:pt modelId="{18A4FC43-133C-4C9B-B264-75272915541D}" type="sibTrans" cxnId="{5127BA9B-844A-40DE-AADC-10BC86614543}">
      <dgm:prSet/>
      <dgm:spPr/>
      <dgm:t>
        <a:bodyPr/>
        <a:lstStyle/>
        <a:p>
          <a:endParaRPr lang="en-US"/>
        </a:p>
      </dgm:t>
    </dgm:pt>
    <dgm:pt modelId="{87EAF824-61FD-499C-9A1F-A82EE1815D9E}">
      <dgm:prSet phldrT="[Text]"/>
      <dgm:spPr/>
      <dgm:t>
        <a:bodyPr/>
        <a:lstStyle/>
        <a:p>
          <a:r>
            <a:rPr lang="en-US" dirty="0">
              <a:solidFill>
                <a:srgbClr val="C00000"/>
              </a:solidFill>
            </a:rPr>
            <a:t>Stage link info pages</a:t>
          </a:r>
        </a:p>
      </dgm:t>
    </dgm:pt>
    <dgm:pt modelId="{24A8FE32-63FD-471A-B737-133B07303FA9}" type="parTrans" cxnId="{07F134B6-453A-4FBE-BA87-87DAE5F82849}">
      <dgm:prSet/>
      <dgm:spPr/>
      <dgm:t>
        <a:bodyPr/>
        <a:lstStyle/>
        <a:p>
          <a:endParaRPr lang="en-US"/>
        </a:p>
      </dgm:t>
    </dgm:pt>
    <dgm:pt modelId="{3C4C49BB-713E-42EB-97BA-20C9A6516090}" type="sibTrans" cxnId="{07F134B6-453A-4FBE-BA87-87DAE5F82849}">
      <dgm:prSet/>
      <dgm:spPr/>
      <dgm:t>
        <a:bodyPr/>
        <a:lstStyle/>
        <a:p>
          <a:endParaRPr lang="en-US"/>
        </a:p>
      </dgm:t>
    </dgm:pt>
    <dgm:pt modelId="{AC44FA7F-F391-43F8-8918-0AB5555156CD}">
      <dgm:prSet phldrT="[Text]"/>
      <dgm:spPr>
        <a:solidFill>
          <a:schemeClr val="bg1"/>
        </a:solidFill>
        <a:ln>
          <a:solidFill>
            <a:schemeClr val="tx2"/>
          </a:solidFill>
        </a:ln>
      </dgm:spPr>
      <dgm:t>
        <a:bodyPr/>
        <a:lstStyle/>
        <a:p>
          <a:r>
            <a:rPr lang="en-US" dirty="0">
              <a:solidFill>
                <a:srgbClr val="C00000"/>
              </a:solidFill>
            </a:rPr>
            <a:t>Parse and apply ELF relocations for each module using link info.</a:t>
          </a:r>
        </a:p>
      </dgm:t>
    </dgm:pt>
    <dgm:pt modelId="{1C6D7E70-35FC-41A0-BA43-5AE529B81C96}" type="parTrans" cxnId="{37A77950-9832-4BA2-B04E-341C6E0C47BB}">
      <dgm:prSet/>
      <dgm:spPr/>
      <dgm:t>
        <a:bodyPr/>
        <a:lstStyle/>
        <a:p>
          <a:endParaRPr lang="en-US"/>
        </a:p>
      </dgm:t>
    </dgm:pt>
    <dgm:pt modelId="{B63A9FA2-BCEA-455D-96BD-34D24AC73888}" type="sibTrans" cxnId="{37A77950-9832-4BA2-B04E-341C6E0C47BB}">
      <dgm:prSet/>
      <dgm:spPr/>
      <dgm:t>
        <a:bodyPr/>
        <a:lstStyle/>
        <a:p>
          <a:endParaRPr lang="en-US"/>
        </a:p>
      </dgm:t>
    </dgm:pt>
    <dgm:pt modelId="{DDD9F878-5A74-4EC4-A4EC-713E1BD00B64}">
      <dgm:prSet phldrT="[Text]"/>
      <dgm:spPr/>
      <dgm:t>
        <a:bodyPr/>
        <a:lstStyle/>
        <a:p>
          <a:r>
            <a:rPr lang="en-US" strike="sngStrike" baseline="0" dirty="0">
              <a:solidFill>
                <a:srgbClr val="C00000"/>
              </a:solidFill>
            </a:rPr>
            <a:t>Set global link info array</a:t>
          </a:r>
          <a:endParaRPr lang="en-US" strike="sngStrike" baseline="0" dirty="0">
            <a:solidFill>
              <a:schemeClr val="bg1">
                <a:lumMod val="50000"/>
              </a:schemeClr>
            </a:solidFill>
          </a:endParaRPr>
        </a:p>
      </dgm:t>
    </dgm:pt>
    <dgm:pt modelId="{6FCAC505-0941-44C1-9827-F743E8120C56}" type="parTrans" cxnId="{17C86C68-9449-43A1-99BE-E14D8AA052D7}">
      <dgm:prSet/>
      <dgm:spPr/>
      <dgm:t>
        <a:bodyPr/>
        <a:lstStyle/>
        <a:p>
          <a:endParaRPr lang="en-US"/>
        </a:p>
      </dgm:t>
    </dgm:pt>
    <dgm:pt modelId="{260D6AE2-739A-4922-8F99-F5B1D27164A5}" type="sibTrans" cxnId="{17C86C68-9449-43A1-99BE-E14D8AA052D7}">
      <dgm:prSet/>
      <dgm:spPr/>
      <dgm:t>
        <a:bodyPr/>
        <a:lstStyle/>
        <a:p>
          <a:endParaRPr lang="en-US"/>
        </a:p>
      </dgm:t>
    </dgm:pt>
    <dgm:pt modelId="{7544AEA1-CFB7-4B08-8433-CDAECC3F4467}" type="pres">
      <dgm:prSet presAssocID="{FAE62AA6-2392-45E6-BFC2-C4CCD974E1F8}" presName="linearFlow" presStyleCnt="0">
        <dgm:presLayoutVars>
          <dgm:dir/>
          <dgm:animLvl val="lvl"/>
          <dgm:resizeHandles val="exact"/>
        </dgm:presLayoutVars>
      </dgm:prSet>
      <dgm:spPr/>
    </dgm:pt>
    <dgm:pt modelId="{2C423CB4-B5E6-44D0-B360-91B5A0FFCA5B}" type="pres">
      <dgm:prSet presAssocID="{1F3ABC9F-BA6B-4B30-8BAC-F7226CF1E37F}" presName="composite" presStyleCnt="0"/>
      <dgm:spPr/>
    </dgm:pt>
    <dgm:pt modelId="{97041B54-0357-4373-AB90-3CB6AA9DDB0F}" type="pres">
      <dgm:prSet presAssocID="{1F3ABC9F-BA6B-4B30-8BAC-F7226CF1E37F}" presName="parTx" presStyleLbl="node1" presStyleIdx="0" presStyleCnt="5">
        <dgm:presLayoutVars>
          <dgm:chMax val="0"/>
          <dgm:chPref val="0"/>
          <dgm:bulletEnabled val="1"/>
        </dgm:presLayoutVars>
      </dgm:prSet>
      <dgm:spPr/>
    </dgm:pt>
    <dgm:pt modelId="{3E198066-8853-4077-B284-58F1CE893B39}" type="pres">
      <dgm:prSet presAssocID="{1F3ABC9F-BA6B-4B30-8BAC-F7226CF1E37F}" presName="parSh" presStyleLbl="node1" presStyleIdx="0" presStyleCnt="5"/>
      <dgm:spPr/>
    </dgm:pt>
    <dgm:pt modelId="{DA9A2C82-04BA-4C79-B54A-638DBB7A1FF2}" type="pres">
      <dgm:prSet presAssocID="{1F3ABC9F-BA6B-4B30-8BAC-F7226CF1E37F}" presName="desTx" presStyleLbl="fgAcc1" presStyleIdx="0" presStyleCnt="5">
        <dgm:presLayoutVars>
          <dgm:bulletEnabled val="1"/>
        </dgm:presLayoutVars>
      </dgm:prSet>
      <dgm:spPr/>
    </dgm:pt>
    <dgm:pt modelId="{B029C098-76E6-4388-BF1E-7AD5C71A0FC9}" type="pres">
      <dgm:prSet presAssocID="{EB893FE2-FA1C-4DE7-8534-E1BB5699FB87}" presName="sibTrans" presStyleLbl="sibTrans2D1" presStyleIdx="0" presStyleCnt="4"/>
      <dgm:spPr/>
    </dgm:pt>
    <dgm:pt modelId="{32E3E3C6-33AB-48C3-8AE7-034D1D876C8F}" type="pres">
      <dgm:prSet presAssocID="{EB893FE2-FA1C-4DE7-8534-E1BB5699FB87}" presName="connTx" presStyleLbl="sibTrans2D1" presStyleIdx="0" presStyleCnt="4"/>
      <dgm:spPr/>
    </dgm:pt>
    <dgm:pt modelId="{562FE13A-9F7D-41E3-840A-63DD7DBF62BA}" type="pres">
      <dgm:prSet presAssocID="{822BDDA5-6D56-43D8-9792-970443DDD002}" presName="composite" presStyleCnt="0"/>
      <dgm:spPr/>
    </dgm:pt>
    <dgm:pt modelId="{7244035B-89FA-4E65-B870-146663A27707}" type="pres">
      <dgm:prSet presAssocID="{822BDDA5-6D56-43D8-9792-970443DDD002}" presName="parTx" presStyleLbl="node1" presStyleIdx="0" presStyleCnt="5">
        <dgm:presLayoutVars>
          <dgm:chMax val="0"/>
          <dgm:chPref val="0"/>
          <dgm:bulletEnabled val="1"/>
        </dgm:presLayoutVars>
      </dgm:prSet>
      <dgm:spPr/>
    </dgm:pt>
    <dgm:pt modelId="{886DF791-A52D-4F77-BC12-0CAD66F24898}" type="pres">
      <dgm:prSet presAssocID="{822BDDA5-6D56-43D8-9792-970443DDD002}" presName="parSh" presStyleLbl="node1" presStyleIdx="1" presStyleCnt="5"/>
      <dgm:spPr/>
    </dgm:pt>
    <dgm:pt modelId="{43E2BA82-A2E7-4B7B-B735-3F9DEDE37520}" type="pres">
      <dgm:prSet presAssocID="{822BDDA5-6D56-43D8-9792-970443DDD002}" presName="desTx" presStyleLbl="fgAcc1" presStyleIdx="1" presStyleCnt="5">
        <dgm:presLayoutVars>
          <dgm:bulletEnabled val="1"/>
        </dgm:presLayoutVars>
      </dgm:prSet>
      <dgm:spPr/>
    </dgm:pt>
    <dgm:pt modelId="{D2865E63-DD55-41FE-AA8C-5FDE9209C16D}" type="pres">
      <dgm:prSet presAssocID="{93366942-7255-4FD5-A947-2BF73C4997A5}" presName="sibTrans" presStyleLbl="sibTrans2D1" presStyleIdx="1" presStyleCnt="4"/>
      <dgm:spPr/>
    </dgm:pt>
    <dgm:pt modelId="{A20A7011-5882-4781-8690-AC62BB32AF80}" type="pres">
      <dgm:prSet presAssocID="{93366942-7255-4FD5-A947-2BF73C4997A5}" presName="connTx" presStyleLbl="sibTrans2D1" presStyleIdx="1" presStyleCnt="4"/>
      <dgm:spPr/>
    </dgm:pt>
    <dgm:pt modelId="{F8ACB124-1F8C-4793-9B87-BA8872A2898A}" type="pres">
      <dgm:prSet presAssocID="{49F2AB1D-61B3-45CA-AF54-E2CEC83FEEB0}" presName="composite" presStyleCnt="0"/>
      <dgm:spPr/>
    </dgm:pt>
    <dgm:pt modelId="{44E8C99C-E36B-4A31-811D-C35CE5548FE6}" type="pres">
      <dgm:prSet presAssocID="{49F2AB1D-61B3-45CA-AF54-E2CEC83FEEB0}" presName="parTx" presStyleLbl="node1" presStyleIdx="1" presStyleCnt="5">
        <dgm:presLayoutVars>
          <dgm:chMax val="0"/>
          <dgm:chPref val="0"/>
          <dgm:bulletEnabled val="1"/>
        </dgm:presLayoutVars>
      </dgm:prSet>
      <dgm:spPr/>
    </dgm:pt>
    <dgm:pt modelId="{BE6C26EF-861E-48F4-BEEA-A3C332233A58}" type="pres">
      <dgm:prSet presAssocID="{49F2AB1D-61B3-45CA-AF54-E2CEC83FEEB0}" presName="parSh" presStyleLbl="node1" presStyleIdx="2" presStyleCnt="5"/>
      <dgm:spPr/>
    </dgm:pt>
    <dgm:pt modelId="{90A1935C-236B-4435-8E76-9A47A3846B60}" type="pres">
      <dgm:prSet presAssocID="{49F2AB1D-61B3-45CA-AF54-E2CEC83FEEB0}" presName="desTx" presStyleLbl="fgAcc1" presStyleIdx="2" presStyleCnt="5">
        <dgm:presLayoutVars>
          <dgm:bulletEnabled val="1"/>
        </dgm:presLayoutVars>
      </dgm:prSet>
      <dgm:spPr/>
    </dgm:pt>
    <dgm:pt modelId="{099EF169-C443-4527-B2CE-9DA4FBAD670A}" type="pres">
      <dgm:prSet presAssocID="{C0285E8E-CB54-44B4-A599-2D112F58420F}" presName="sibTrans" presStyleLbl="sibTrans2D1" presStyleIdx="2" presStyleCnt="4"/>
      <dgm:spPr/>
    </dgm:pt>
    <dgm:pt modelId="{EC2CA9B5-05E7-4BC2-A729-D006DDD2F71A}" type="pres">
      <dgm:prSet presAssocID="{C0285E8E-CB54-44B4-A599-2D112F58420F}" presName="connTx" presStyleLbl="sibTrans2D1" presStyleIdx="2" presStyleCnt="4"/>
      <dgm:spPr/>
    </dgm:pt>
    <dgm:pt modelId="{FA83153B-693D-4ED6-A1D9-9D8FE4B8F73F}" type="pres">
      <dgm:prSet presAssocID="{A2631E03-A2C1-42B8-B452-D12F497892CE}" presName="composite" presStyleCnt="0"/>
      <dgm:spPr/>
    </dgm:pt>
    <dgm:pt modelId="{A564F398-A440-4310-9A1B-9BC7ACF67BCD}" type="pres">
      <dgm:prSet presAssocID="{A2631E03-A2C1-42B8-B452-D12F497892CE}" presName="parTx" presStyleLbl="node1" presStyleIdx="2" presStyleCnt="5">
        <dgm:presLayoutVars>
          <dgm:chMax val="0"/>
          <dgm:chPref val="0"/>
          <dgm:bulletEnabled val="1"/>
        </dgm:presLayoutVars>
      </dgm:prSet>
      <dgm:spPr/>
    </dgm:pt>
    <dgm:pt modelId="{47858BF1-5196-46B1-AA29-96A21565D1F9}" type="pres">
      <dgm:prSet presAssocID="{A2631E03-A2C1-42B8-B452-D12F497892CE}" presName="parSh" presStyleLbl="node1" presStyleIdx="3" presStyleCnt="5"/>
      <dgm:spPr/>
    </dgm:pt>
    <dgm:pt modelId="{EB7B8F55-882A-4C79-9270-4EB93BE72E6A}" type="pres">
      <dgm:prSet presAssocID="{A2631E03-A2C1-42B8-B452-D12F497892CE}" presName="desTx" presStyleLbl="fgAcc1" presStyleIdx="3" presStyleCnt="5">
        <dgm:presLayoutVars>
          <dgm:bulletEnabled val="1"/>
        </dgm:presLayoutVars>
      </dgm:prSet>
      <dgm:spPr/>
    </dgm:pt>
    <dgm:pt modelId="{8AB7E5D6-A51A-4A49-94EA-DCEC0443A91C}" type="pres">
      <dgm:prSet presAssocID="{01AFCD0E-7AB9-434B-92D5-6E17203126EE}" presName="sibTrans" presStyleLbl="sibTrans2D1" presStyleIdx="3" presStyleCnt="4"/>
      <dgm:spPr/>
    </dgm:pt>
    <dgm:pt modelId="{7069A9E6-7F98-4DE8-AE4C-DD480979D70B}" type="pres">
      <dgm:prSet presAssocID="{01AFCD0E-7AB9-434B-92D5-6E17203126EE}" presName="connTx" presStyleLbl="sibTrans2D1" presStyleIdx="3" presStyleCnt="4"/>
      <dgm:spPr/>
    </dgm:pt>
    <dgm:pt modelId="{C24BC956-0CA3-4D97-8321-01C71CA00439}" type="pres">
      <dgm:prSet presAssocID="{2E35A0D8-4EDC-4E3C-8E97-406DDC165115}" presName="composite" presStyleCnt="0"/>
      <dgm:spPr/>
    </dgm:pt>
    <dgm:pt modelId="{D5BAE072-BB33-4EA9-9C0F-47B2231FA201}" type="pres">
      <dgm:prSet presAssocID="{2E35A0D8-4EDC-4E3C-8E97-406DDC165115}" presName="parTx" presStyleLbl="node1" presStyleIdx="3" presStyleCnt="5">
        <dgm:presLayoutVars>
          <dgm:chMax val="0"/>
          <dgm:chPref val="0"/>
          <dgm:bulletEnabled val="1"/>
        </dgm:presLayoutVars>
      </dgm:prSet>
      <dgm:spPr/>
    </dgm:pt>
    <dgm:pt modelId="{32C4060B-BD69-4F1F-A7AD-E53E7EE2E0C5}" type="pres">
      <dgm:prSet presAssocID="{2E35A0D8-4EDC-4E3C-8E97-406DDC165115}" presName="parSh" presStyleLbl="node1" presStyleIdx="4" presStyleCnt="5"/>
      <dgm:spPr/>
    </dgm:pt>
    <dgm:pt modelId="{C2120635-B898-42AC-A30B-0205EA210F26}" type="pres">
      <dgm:prSet presAssocID="{2E35A0D8-4EDC-4E3C-8E97-406DDC165115}" presName="desTx" presStyleLbl="fgAcc1" presStyleIdx="4" presStyleCnt="5">
        <dgm:presLayoutVars>
          <dgm:bulletEnabled val="1"/>
        </dgm:presLayoutVars>
      </dgm:prSet>
      <dgm:spPr/>
    </dgm:pt>
  </dgm:ptLst>
  <dgm:cxnLst>
    <dgm:cxn modelId="{64E61D03-85DD-4AA1-A958-19605A588802}" srcId="{49F2AB1D-61B3-45CA-AF54-E2CEC83FEEB0}" destId="{9603B776-5225-4C3D-8AEC-802A9F060554}" srcOrd="1" destOrd="0" parTransId="{433E2A4D-201F-432F-9DAC-723B5191043C}" sibTransId="{54C4BC5E-1589-4AAD-AE16-4EAB9FAAFBD6}"/>
    <dgm:cxn modelId="{1A45D509-02AE-4B54-8C4B-F22A4D02CABB}" srcId="{FAE62AA6-2392-45E6-BFC2-C4CCD974E1F8}" destId="{1F3ABC9F-BA6B-4B30-8BAC-F7226CF1E37F}" srcOrd="0" destOrd="0" parTransId="{C453FA6F-1090-4377-977F-41EF820DF5FF}" sibTransId="{EB893FE2-FA1C-4DE7-8534-E1BB5699FB87}"/>
    <dgm:cxn modelId="{E505B90B-8819-403B-B005-123FF275E734}" srcId="{1F3ABC9F-BA6B-4B30-8BAC-F7226CF1E37F}" destId="{1FD16E14-AC3E-425F-8FFB-9EC37FC8BD56}" srcOrd="2" destOrd="0" parTransId="{9631E238-5398-4ADB-B9E0-10BEC97120AF}" sibTransId="{663AFD41-1BB3-491E-9772-752EB9FD3423}"/>
    <dgm:cxn modelId="{26E0D30C-C5CD-4317-9627-D82C8A66DB08}" type="presOf" srcId="{C0285E8E-CB54-44B4-A599-2D112F58420F}" destId="{099EF169-C443-4527-B2CE-9DA4FBAD670A}" srcOrd="0" destOrd="0" presId="urn:microsoft.com/office/officeart/2005/8/layout/process3"/>
    <dgm:cxn modelId="{BC8E590D-CC71-4C81-9B28-9DE053ADA45F}" srcId="{1F3ABC9F-BA6B-4B30-8BAC-F7226CF1E37F}" destId="{04FB47E4-FD3D-4797-9D76-B17BCCD421FF}" srcOrd="0" destOrd="0" parTransId="{FC73C780-6F88-433B-8464-79C0A83D680F}" sibTransId="{AEFAD836-1D0D-4981-A111-6F57090C7F79}"/>
    <dgm:cxn modelId="{88E7C314-4BAC-4A94-90E5-7DA04EF10C98}" type="presOf" srcId="{EB893FE2-FA1C-4DE7-8534-E1BB5699FB87}" destId="{32E3E3C6-33AB-48C3-8AE7-034D1D876C8F}" srcOrd="1" destOrd="0" presId="urn:microsoft.com/office/officeart/2005/8/layout/process3"/>
    <dgm:cxn modelId="{C334F115-DE46-4E98-995B-FC25D95B533D}" srcId="{822BDDA5-6D56-43D8-9792-970443DDD002}" destId="{CB8A0E03-0103-4528-94C4-9539A91DC943}" srcOrd="1" destOrd="0" parTransId="{84F0A6C1-FE30-4356-A245-573A321EFFAB}" sibTransId="{8114FF9A-0A76-4DF7-9C18-452CB7AF3364}"/>
    <dgm:cxn modelId="{8477391C-5E49-481A-A79E-A0DD5D5BA096}" type="presOf" srcId="{822BDDA5-6D56-43D8-9792-970443DDD002}" destId="{886DF791-A52D-4F77-BC12-0CAD66F24898}" srcOrd="1" destOrd="0" presId="urn:microsoft.com/office/officeart/2005/8/layout/process3"/>
    <dgm:cxn modelId="{E1772128-149B-48EC-AF56-78450F9C6074}" type="presOf" srcId="{C0285E8E-CB54-44B4-A599-2D112F58420F}" destId="{EC2CA9B5-05E7-4BC2-A729-D006DDD2F71A}" srcOrd="1" destOrd="0" presId="urn:microsoft.com/office/officeart/2005/8/layout/process3"/>
    <dgm:cxn modelId="{3006C52C-CD07-44F4-84C0-793E351471C1}" srcId="{1F3ABC9F-BA6B-4B30-8BAC-F7226CF1E37F}" destId="{A7BC139D-5DC5-4AC3-8612-E60307E2EE70}" srcOrd="4" destOrd="0" parTransId="{2DCF7BBD-ECA6-489B-93F2-651C8B6E9256}" sibTransId="{867D51E2-2B2E-43D4-9527-62FCFBC68514}"/>
    <dgm:cxn modelId="{8C225730-E75D-4BB8-B0D4-141FE9B30B2F}" type="presOf" srcId="{DDD9F878-5A74-4EC4-A4EC-713E1BD00B64}" destId="{43E2BA82-A2E7-4B7B-B735-3F9DEDE37520}" srcOrd="0" destOrd="2" presId="urn:microsoft.com/office/officeart/2005/8/layout/process3"/>
    <dgm:cxn modelId="{71453F5B-3662-42C2-95F0-2486FF8CF5EB}" srcId="{FAE62AA6-2392-45E6-BFC2-C4CCD974E1F8}" destId="{A2631E03-A2C1-42B8-B452-D12F497892CE}" srcOrd="3" destOrd="0" parTransId="{00F0D281-7369-4528-B0A3-EB8196A56256}" sibTransId="{01AFCD0E-7AB9-434B-92D5-6E17203126EE}"/>
    <dgm:cxn modelId="{D170F960-131F-40FF-8730-BCC60E03BD0F}" type="presOf" srcId="{87EAF824-61FD-499C-9A1F-A82EE1815D9E}" destId="{DA9A2C82-04BA-4C79-B54A-638DBB7A1FF2}" srcOrd="0" destOrd="5" presId="urn:microsoft.com/office/officeart/2005/8/layout/process3"/>
    <dgm:cxn modelId="{51579641-6B1B-49C6-BD81-6F66050668B0}" type="presOf" srcId="{FAE62AA6-2392-45E6-BFC2-C4CCD974E1F8}" destId="{7544AEA1-CFB7-4B08-8433-CDAECC3F4467}" srcOrd="0" destOrd="0" presId="urn:microsoft.com/office/officeart/2005/8/layout/process3"/>
    <dgm:cxn modelId="{2B130D64-AEF9-474E-852E-CFF5BE83C6CE}" srcId="{822BDDA5-6D56-43D8-9792-970443DDD002}" destId="{660BBCCF-04C3-4DA3-AA7A-76AF5BE0591C}" srcOrd="0" destOrd="0" parTransId="{1B881F1E-2DCE-4EF8-B6BA-B080E9ADFBCA}" sibTransId="{81459482-EDAA-4D6D-8502-7F9597B92008}"/>
    <dgm:cxn modelId="{2BDC5244-7371-4C3A-860C-C2AFF54FB709}" type="presOf" srcId="{FA3AFB92-16F2-42A2-A3F2-4D46585F7496}" destId="{90A1935C-236B-4435-8E76-9A47A3846B60}" srcOrd="0" destOrd="2" presId="urn:microsoft.com/office/officeart/2005/8/layout/process3"/>
    <dgm:cxn modelId="{5019A264-4C55-4A8F-8A07-425D9B556382}" type="presOf" srcId="{04FB47E4-FD3D-4797-9D76-B17BCCD421FF}" destId="{DA9A2C82-04BA-4C79-B54A-638DBB7A1FF2}" srcOrd="0" destOrd="0" presId="urn:microsoft.com/office/officeart/2005/8/layout/process3"/>
    <dgm:cxn modelId="{09642E45-124B-4B69-80A1-D6F507394131}" srcId="{2E35A0D8-4EDC-4E3C-8E97-406DDC165115}" destId="{FBA3A41E-C035-4ED2-BD1B-BC94A1EF15EC}" srcOrd="1" destOrd="0" parTransId="{B42C0E24-1BD3-489A-9F30-B8089D8A34C7}" sibTransId="{F9CA0BEA-9600-4B8B-877B-ECF2A6A4412C}"/>
    <dgm:cxn modelId="{72890048-C549-4D00-AE62-EB91BC3D196D}" type="presOf" srcId="{FBA3A41E-C035-4ED2-BD1B-BC94A1EF15EC}" destId="{C2120635-B898-42AC-A30B-0205EA210F26}" srcOrd="0" destOrd="1" presId="urn:microsoft.com/office/officeart/2005/8/layout/process3"/>
    <dgm:cxn modelId="{17C86C68-9449-43A1-99BE-E14D8AA052D7}" srcId="{822BDDA5-6D56-43D8-9792-970443DDD002}" destId="{DDD9F878-5A74-4EC4-A4EC-713E1BD00B64}" srcOrd="2" destOrd="0" parTransId="{6FCAC505-0941-44C1-9827-F743E8120C56}" sibTransId="{260D6AE2-739A-4922-8F99-F5B1D27164A5}"/>
    <dgm:cxn modelId="{56936B6B-CB58-46AE-A11E-8AAA3172B019}" type="presOf" srcId="{DE409BF6-4345-4D9A-BD8A-9479E145EF58}" destId="{DA9A2C82-04BA-4C79-B54A-638DBB7A1FF2}" srcOrd="0" destOrd="3" presId="urn:microsoft.com/office/officeart/2005/8/layout/process3"/>
    <dgm:cxn modelId="{8C1C7C4B-89FD-498F-A3F3-5DEBDA0C8EE1}" type="presOf" srcId="{A2631E03-A2C1-42B8-B452-D12F497892CE}" destId="{47858BF1-5196-46B1-AA29-96A21565D1F9}" srcOrd="1" destOrd="0" presId="urn:microsoft.com/office/officeart/2005/8/layout/process3"/>
    <dgm:cxn modelId="{6182F36D-33ED-4C7A-9831-2D69B1B0F81C}" type="presOf" srcId="{AC44FA7F-F391-43F8-8918-0AB5555156CD}" destId="{EB7B8F55-882A-4C79-9270-4EB93BE72E6A}" srcOrd="0" destOrd="1" presId="urn:microsoft.com/office/officeart/2005/8/layout/process3"/>
    <dgm:cxn modelId="{FFEEE34E-E108-476E-9C6F-326F93B4D4D8}" type="presOf" srcId="{49F2AB1D-61B3-45CA-AF54-E2CEC83FEEB0}" destId="{44E8C99C-E36B-4A31-811D-C35CE5548FE6}" srcOrd="0" destOrd="0" presId="urn:microsoft.com/office/officeart/2005/8/layout/process3"/>
    <dgm:cxn modelId="{37A77950-9832-4BA2-B04E-341C6E0C47BB}" srcId="{A2631E03-A2C1-42B8-B452-D12F497892CE}" destId="{AC44FA7F-F391-43F8-8918-0AB5555156CD}" srcOrd="1" destOrd="0" parTransId="{1C6D7E70-35FC-41A0-BA43-5AE529B81C96}" sibTransId="{B63A9FA2-BCEA-455D-96BD-34D24AC73888}"/>
    <dgm:cxn modelId="{1508FA51-92D0-406E-BC3D-620E1460D16E}" type="presOf" srcId="{49F2AB1D-61B3-45CA-AF54-E2CEC83FEEB0}" destId="{BE6C26EF-861E-48F4-BEEA-A3C332233A58}" srcOrd="1" destOrd="0" presId="urn:microsoft.com/office/officeart/2005/8/layout/process3"/>
    <dgm:cxn modelId="{F506FE71-6B9E-4E98-9DC4-D4F7B73102F9}" type="presOf" srcId="{01AFCD0E-7AB9-434B-92D5-6E17203126EE}" destId="{7069A9E6-7F98-4DE8-AE4C-DD480979D70B}" srcOrd="1" destOrd="0" presId="urn:microsoft.com/office/officeart/2005/8/layout/process3"/>
    <dgm:cxn modelId="{A514FE74-19B1-4D07-9CA6-4961F48BC3C8}" type="presOf" srcId="{EB893FE2-FA1C-4DE7-8534-E1BB5699FB87}" destId="{B029C098-76E6-4388-BF1E-7AD5C71A0FC9}" srcOrd="0" destOrd="0" presId="urn:microsoft.com/office/officeart/2005/8/layout/process3"/>
    <dgm:cxn modelId="{3284FF56-B13C-4561-84D2-C8698F6D8C35}" srcId="{1F3ABC9F-BA6B-4B30-8BAC-F7226CF1E37F}" destId="{DE409BF6-4345-4D9A-BD8A-9479E145EF58}" srcOrd="3" destOrd="0" parTransId="{2E012C06-3A31-4B98-84A3-14B811CBA2C8}" sibTransId="{CBDE4785-97DA-47A1-B2AC-28D0811572A3}"/>
    <dgm:cxn modelId="{58B99A57-2381-4F4D-93F9-36034C31911E}" srcId="{FAE62AA6-2392-45E6-BFC2-C4CCD974E1F8}" destId="{822BDDA5-6D56-43D8-9792-970443DDD002}" srcOrd="1" destOrd="0" parTransId="{343F730C-A50E-4710-A071-72B74A797E47}" sibTransId="{93366942-7255-4FD5-A947-2BF73C4997A5}"/>
    <dgm:cxn modelId="{9D663C7A-36F3-4CB7-B03B-A286227D1F1E}" srcId="{A2631E03-A2C1-42B8-B452-D12F497892CE}" destId="{7C47C686-9461-4B49-9407-4CB2B7899432}" srcOrd="0" destOrd="0" parTransId="{C5E188D2-7627-43C2-B6C9-06CACE065159}" sibTransId="{A54AF728-560A-4660-AC9B-18F525CC60ED}"/>
    <dgm:cxn modelId="{D8600A82-2EB3-44EF-A89E-661FD493C6EC}" type="presOf" srcId="{93366942-7255-4FD5-A947-2BF73C4997A5}" destId="{A20A7011-5882-4781-8690-AC62BB32AF80}" srcOrd="1" destOrd="0" presId="urn:microsoft.com/office/officeart/2005/8/layout/process3"/>
    <dgm:cxn modelId="{E617C482-A421-452D-8A63-9EE8A60E3A38}" srcId="{2E35A0D8-4EDC-4E3C-8E97-406DDC165115}" destId="{BBEE7271-30AD-4932-88DA-6CA492BC3AD4}" srcOrd="0" destOrd="0" parTransId="{44C339BB-3999-47AB-B762-62E99CF70188}" sibTransId="{D8757542-88F7-4900-B53F-0A986E4A3F89}"/>
    <dgm:cxn modelId="{5C0A0985-486A-4E69-8DB9-8D074A431953}" type="presOf" srcId="{A7BC139D-5DC5-4AC3-8612-E60307E2EE70}" destId="{DA9A2C82-04BA-4C79-B54A-638DBB7A1FF2}" srcOrd="0" destOrd="4" presId="urn:microsoft.com/office/officeart/2005/8/layout/process3"/>
    <dgm:cxn modelId="{932BFB87-67F6-46DF-92FE-D17F66036713}" type="presOf" srcId="{1797DCB6-C0D5-4BCF-B978-804300C55E9C}" destId="{90A1935C-236B-4435-8E76-9A47A3846B60}" srcOrd="0" destOrd="3" presId="urn:microsoft.com/office/officeart/2005/8/layout/process3"/>
    <dgm:cxn modelId="{6B557289-0C9B-4A29-9C25-F37A08BA4C2C}" type="presOf" srcId="{CB8A0E03-0103-4528-94C4-9539A91DC943}" destId="{43E2BA82-A2E7-4B7B-B735-3F9DEDE37520}" srcOrd="0" destOrd="1" presId="urn:microsoft.com/office/officeart/2005/8/layout/process3"/>
    <dgm:cxn modelId="{EB203F99-EFE7-492B-91A7-E53242CC8761}" type="presOf" srcId="{93366942-7255-4FD5-A947-2BF73C4997A5}" destId="{D2865E63-DD55-41FE-AA8C-5FDE9209C16D}" srcOrd="0" destOrd="0" presId="urn:microsoft.com/office/officeart/2005/8/layout/process3"/>
    <dgm:cxn modelId="{20677599-011D-478A-B959-F3907BEA501A}" type="presOf" srcId="{2E35A0D8-4EDC-4E3C-8E97-406DDC165115}" destId="{D5BAE072-BB33-4EA9-9C0F-47B2231FA201}" srcOrd="0" destOrd="0" presId="urn:microsoft.com/office/officeart/2005/8/layout/process3"/>
    <dgm:cxn modelId="{5127BA9B-844A-40DE-AADC-10BC86614543}" srcId="{49F2AB1D-61B3-45CA-AF54-E2CEC83FEEB0}" destId="{FA3AFB92-16F2-42A2-A3F2-4D46585F7496}" srcOrd="2" destOrd="0" parTransId="{4EA1D8A2-29C0-4E15-B3A4-58CF7B097DA3}" sibTransId="{18A4FC43-133C-4C9B-B264-75272915541D}"/>
    <dgm:cxn modelId="{F78A88A0-6409-410E-AA18-B0671F5079CE}" srcId="{FAE62AA6-2392-45E6-BFC2-C4CCD974E1F8}" destId="{49F2AB1D-61B3-45CA-AF54-E2CEC83FEEB0}" srcOrd="2" destOrd="0" parTransId="{4AA8E874-15C0-4979-8A6D-2013757684AB}" sibTransId="{C0285E8E-CB54-44B4-A599-2D112F58420F}"/>
    <dgm:cxn modelId="{D00A66A5-A5AA-461E-BA5C-8576F4ECE0BD}" srcId="{1F3ABC9F-BA6B-4B30-8BAC-F7226CF1E37F}" destId="{2CC61A4C-CF03-4746-914C-3F6A30A43217}" srcOrd="1" destOrd="0" parTransId="{51D4C82C-4C47-48A4-B7DD-44C3E1CF49BB}" sibTransId="{B4D50F15-F805-423D-A731-8B7B58B25546}"/>
    <dgm:cxn modelId="{3F1A68AB-E105-42E2-AAB9-FDAF11680713}" type="presOf" srcId="{822BDDA5-6D56-43D8-9792-970443DDD002}" destId="{7244035B-89FA-4E65-B870-146663A27707}" srcOrd="0" destOrd="0" presId="urn:microsoft.com/office/officeart/2005/8/layout/process3"/>
    <dgm:cxn modelId="{EDFD18AF-0B66-4E6D-A36F-F597108F44C7}" type="presOf" srcId="{BBEE7271-30AD-4932-88DA-6CA492BC3AD4}" destId="{C2120635-B898-42AC-A30B-0205EA210F26}" srcOrd="0" destOrd="0" presId="urn:microsoft.com/office/officeart/2005/8/layout/process3"/>
    <dgm:cxn modelId="{1D8EA4B1-F4C6-45A1-A12B-3BD55E69BC9A}" srcId="{49F2AB1D-61B3-45CA-AF54-E2CEC83FEEB0}" destId="{9847AD2E-0774-4063-8084-75C746A954B2}" srcOrd="0" destOrd="0" parTransId="{269FDCBA-85CA-4B23-86F1-9FACABED4693}" sibTransId="{090B0FF6-0351-4F94-811D-4E7CD60C8A0A}"/>
    <dgm:cxn modelId="{62D83FB4-3A42-488F-B083-10B38EC5C02F}" type="presOf" srcId="{9603B776-5225-4C3D-8AEC-802A9F060554}" destId="{90A1935C-236B-4435-8E76-9A47A3846B60}" srcOrd="0" destOrd="1" presId="urn:microsoft.com/office/officeart/2005/8/layout/process3"/>
    <dgm:cxn modelId="{29019DB4-511E-490A-88A1-AB86ACD82909}" type="presOf" srcId="{660BBCCF-04C3-4DA3-AA7A-76AF5BE0591C}" destId="{43E2BA82-A2E7-4B7B-B735-3F9DEDE37520}" srcOrd="0" destOrd="0" presId="urn:microsoft.com/office/officeart/2005/8/layout/process3"/>
    <dgm:cxn modelId="{86E035B5-9C3C-4C01-B22E-221E7CCFCD22}" type="presOf" srcId="{2CC61A4C-CF03-4746-914C-3F6A30A43217}" destId="{DA9A2C82-04BA-4C79-B54A-638DBB7A1FF2}" srcOrd="0" destOrd="1" presId="urn:microsoft.com/office/officeart/2005/8/layout/process3"/>
    <dgm:cxn modelId="{07F134B6-453A-4FBE-BA87-87DAE5F82849}" srcId="{1F3ABC9F-BA6B-4B30-8BAC-F7226CF1E37F}" destId="{87EAF824-61FD-499C-9A1F-A82EE1815D9E}" srcOrd="5" destOrd="0" parTransId="{24A8FE32-63FD-471A-B737-133B07303FA9}" sibTransId="{3C4C49BB-713E-42EB-97BA-20C9A6516090}"/>
    <dgm:cxn modelId="{A1F19BBC-CD24-4C45-A077-5E197AFA7D47}" type="presOf" srcId="{7C47C686-9461-4B49-9407-4CB2B7899432}" destId="{EB7B8F55-882A-4C79-9270-4EB93BE72E6A}" srcOrd="0" destOrd="0" presId="urn:microsoft.com/office/officeart/2005/8/layout/process3"/>
    <dgm:cxn modelId="{769398BD-D377-427B-B65F-0A936B5F2EB4}" type="presOf" srcId="{2E35A0D8-4EDC-4E3C-8E97-406DDC165115}" destId="{32C4060B-BD69-4F1F-A7AD-E53E7EE2E0C5}" srcOrd="1" destOrd="0" presId="urn:microsoft.com/office/officeart/2005/8/layout/process3"/>
    <dgm:cxn modelId="{F16726BE-6C1A-4B78-A83C-DBA0F3C8CA6B}" type="presOf" srcId="{9847AD2E-0774-4063-8084-75C746A954B2}" destId="{90A1935C-236B-4435-8E76-9A47A3846B60}" srcOrd="0" destOrd="0" presId="urn:microsoft.com/office/officeart/2005/8/layout/process3"/>
    <dgm:cxn modelId="{B6BCCBD4-9206-4B44-8B48-0D81BE0CEEC5}" srcId="{FAE62AA6-2392-45E6-BFC2-C4CCD974E1F8}" destId="{2E35A0D8-4EDC-4E3C-8E97-406DDC165115}" srcOrd="4" destOrd="0" parTransId="{9B32580D-EAC4-4AEC-86F9-B5F8B0531373}" sibTransId="{7BD80F01-B3F0-446A-B80D-FD11F03D8D3F}"/>
    <dgm:cxn modelId="{D2278FD8-AB2A-4AE4-9F9F-AAE140CE2908}" srcId="{49F2AB1D-61B3-45CA-AF54-E2CEC83FEEB0}" destId="{1797DCB6-C0D5-4BCF-B978-804300C55E9C}" srcOrd="3" destOrd="0" parTransId="{125AD9F4-8DF9-4705-9C1E-DE27CFE35121}" sibTransId="{92005397-925F-42D5-A8E8-85A4ACC122FE}"/>
    <dgm:cxn modelId="{DCD45CE5-6F8D-41FF-B0AF-9D1F4B6DABA6}" type="presOf" srcId="{01AFCD0E-7AB9-434B-92D5-6E17203126EE}" destId="{8AB7E5D6-A51A-4A49-94EA-DCEC0443A91C}" srcOrd="0" destOrd="0" presId="urn:microsoft.com/office/officeart/2005/8/layout/process3"/>
    <dgm:cxn modelId="{5D4463E5-506F-4C28-96EA-D6F08F482B2E}" type="presOf" srcId="{1F3ABC9F-BA6B-4B30-8BAC-F7226CF1E37F}" destId="{3E198066-8853-4077-B284-58F1CE893B39}" srcOrd="1" destOrd="0" presId="urn:microsoft.com/office/officeart/2005/8/layout/process3"/>
    <dgm:cxn modelId="{DE99CDE9-6135-4500-89A5-847ECAD6FD28}" type="presOf" srcId="{1F3ABC9F-BA6B-4B30-8BAC-F7226CF1E37F}" destId="{97041B54-0357-4373-AB90-3CB6AA9DDB0F}" srcOrd="0" destOrd="0" presId="urn:microsoft.com/office/officeart/2005/8/layout/process3"/>
    <dgm:cxn modelId="{EEFC45EF-FAD6-47AF-9918-C7F17FA1E21A}" type="presOf" srcId="{A2631E03-A2C1-42B8-B452-D12F497892CE}" destId="{A564F398-A440-4310-9A1B-9BC7ACF67BCD}" srcOrd="0" destOrd="0" presId="urn:microsoft.com/office/officeart/2005/8/layout/process3"/>
    <dgm:cxn modelId="{61745EF5-4AA1-48B7-AE64-6BBB764CD95C}" type="presOf" srcId="{1FD16E14-AC3E-425F-8FFB-9EC37FC8BD56}" destId="{DA9A2C82-04BA-4C79-B54A-638DBB7A1FF2}" srcOrd="0" destOrd="2" presId="urn:microsoft.com/office/officeart/2005/8/layout/process3"/>
    <dgm:cxn modelId="{C2155765-AA76-4938-BBE5-128E71FA53C2}" type="presParOf" srcId="{7544AEA1-CFB7-4B08-8433-CDAECC3F4467}" destId="{2C423CB4-B5E6-44D0-B360-91B5A0FFCA5B}" srcOrd="0" destOrd="0" presId="urn:microsoft.com/office/officeart/2005/8/layout/process3"/>
    <dgm:cxn modelId="{654C7A0F-EE5E-4886-8FCD-D66FB8B72505}" type="presParOf" srcId="{2C423CB4-B5E6-44D0-B360-91B5A0FFCA5B}" destId="{97041B54-0357-4373-AB90-3CB6AA9DDB0F}" srcOrd="0" destOrd="0" presId="urn:microsoft.com/office/officeart/2005/8/layout/process3"/>
    <dgm:cxn modelId="{22AE798F-4002-4B1F-ABD1-72113D8513AB}" type="presParOf" srcId="{2C423CB4-B5E6-44D0-B360-91B5A0FFCA5B}" destId="{3E198066-8853-4077-B284-58F1CE893B39}" srcOrd="1" destOrd="0" presId="urn:microsoft.com/office/officeart/2005/8/layout/process3"/>
    <dgm:cxn modelId="{B3AD3C8D-2424-4D9A-9CAB-30E6581BEB12}" type="presParOf" srcId="{2C423CB4-B5E6-44D0-B360-91B5A0FFCA5B}" destId="{DA9A2C82-04BA-4C79-B54A-638DBB7A1FF2}" srcOrd="2" destOrd="0" presId="urn:microsoft.com/office/officeart/2005/8/layout/process3"/>
    <dgm:cxn modelId="{01E8FD42-0E26-4E86-815D-47A8154C1A1E}" type="presParOf" srcId="{7544AEA1-CFB7-4B08-8433-CDAECC3F4467}" destId="{B029C098-76E6-4388-BF1E-7AD5C71A0FC9}" srcOrd="1" destOrd="0" presId="urn:microsoft.com/office/officeart/2005/8/layout/process3"/>
    <dgm:cxn modelId="{B5F552F7-BE46-4F36-91B0-1A1EF2605E59}" type="presParOf" srcId="{B029C098-76E6-4388-BF1E-7AD5C71A0FC9}" destId="{32E3E3C6-33AB-48C3-8AE7-034D1D876C8F}" srcOrd="0" destOrd="0" presId="urn:microsoft.com/office/officeart/2005/8/layout/process3"/>
    <dgm:cxn modelId="{7B0F8267-470B-4536-A379-2FC91DBB5F2D}" type="presParOf" srcId="{7544AEA1-CFB7-4B08-8433-CDAECC3F4467}" destId="{562FE13A-9F7D-41E3-840A-63DD7DBF62BA}" srcOrd="2" destOrd="0" presId="urn:microsoft.com/office/officeart/2005/8/layout/process3"/>
    <dgm:cxn modelId="{24921EFC-D503-45B4-8D78-F6829E52016E}" type="presParOf" srcId="{562FE13A-9F7D-41E3-840A-63DD7DBF62BA}" destId="{7244035B-89FA-4E65-B870-146663A27707}" srcOrd="0" destOrd="0" presId="urn:microsoft.com/office/officeart/2005/8/layout/process3"/>
    <dgm:cxn modelId="{53F36D8F-1039-4DFE-979C-2776F58932CA}" type="presParOf" srcId="{562FE13A-9F7D-41E3-840A-63DD7DBF62BA}" destId="{886DF791-A52D-4F77-BC12-0CAD66F24898}" srcOrd="1" destOrd="0" presId="urn:microsoft.com/office/officeart/2005/8/layout/process3"/>
    <dgm:cxn modelId="{BF7BB548-7707-4ED1-9868-A0195344B496}" type="presParOf" srcId="{562FE13A-9F7D-41E3-840A-63DD7DBF62BA}" destId="{43E2BA82-A2E7-4B7B-B735-3F9DEDE37520}" srcOrd="2" destOrd="0" presId="urn:microsoft.com/office/officeart/2005/8/layout/process3"/>
    <dgm:cxn modelId="{95657DF5-4706-4326-A576-2263563EE169}" type="presParOf" srcId="{7544AEA1-CFB7-4B08-8433-CDAECC3F4467}" destId="{D2865E63-DD55-41FE-AA8C-5FDE9209C16D}" srcOrd="3" destOrd="0" presId="urn:microsoft.com/office/officeart/2005/8/layout/process3"/>
    <dgm:cxn modelId="{1FC9C1F5-BE7A-441C-85A3-77CAC70D51D3}" type="presParOf" srcId="{D2865E63-DD55-41FE-AA8C-5FDE9209C16D}" destId="{A20A7011-5882-4781-8690-AC62BB32AF80}" srcOrd="0" destOrd="0" presId="urn:microsoft.com/office/officeart/2005/8/layout/process3"/>
    <dgm:cxn modelId="{DA9344D9-D7D7-47B9-BAFB-83B66EF18159}" type="presParOf" srcId="{7544AEA1-CFB7-4B08-8433-CDAECC3F4467}" destId="{F8ACB124-1F8C-4793-9B87-BA8872A2898A}" srcOrd="4" destOrd="0" presId="urn:microsoft.com/office/officeart/2005/8/layout/process3"/>
    <dgm:cxn modelId="{5D557D65-4AC5-4585-8DDA-77C6CBBA427F}" type="presParOf" srcId="{F8ACB124-1F8C-4793-9B87-BA8872A2898A}" destId="{44E8C99C-E36B-4A31-811D-C35CE5548FE6}" srcOrd="0" destOrd="0" presId="urn:microsoft.com/office/officeart/2005/8/layout/process3"/>
    <dgm:cxn modelId="{BEDEBBB5-3147-4A1C-AAFE-62B6067B18BD}" type="presParOf" srcId="{F8ACB124-1F8C-4793-9B87-BA8872A2898A}" destId="{BE6C26EF-861E-48F4-BEEA-A3C332233A58}" srcOrd="1" destOrd="0" presId="urn:microsoft.com/office/officeart/2005/8/layout/process3"/>
    <dgm:cxn modelId="{6BB8F812-0650-40A7-8FF1-37B0227565B3}" type="presParOf" srcId="{F8ACB124-1F8C-4793-9B87-BA8872A2898A}" destId="{90A1935C-236B-4435-8E76-9A47A3846B60}" srcOrd="2" destOrd="0" presId="urn:microsoft.com/office/officeart/2005/8/layout/process3"/>
    <dgm:cxn modelId="{C3A702F7-1F29-4D6E-A5CA-7DEC271562FC}" type="presParOf" srcId="{7544AEA1-CFB7-4B08-8433-CDAECC3F4467}" destId="{099EF169-C443-4527-B2CE-9DA4FBAD670A}" srcOrd="5" destOrd="0" presId="urn:microsoft.com/office/officeart/2005/8/layout/process3"/>
    <dgm:cxn modelId="{527D23AA-7D39-421A-BF49-8878563526A7}" type="presParOf" srcId="{099EF169-C443-4527-B2CE-9DA4FBAD670A}" destId="{EC2CA9B5-05E7-4BC2-A729-D006DDD2F71A}" srcOrd="0" destOrd="0" presId="urn:microsoft.com/office/officeart/2005/8/layout/process3"/>
    <dgm:cxn modelId="{3136ED07-3844-4C9C-BF65-8E6E905B4C2B}" type="presParOf" srcId="{7544AEA1-CFB7-4B08-8433-CDAECC3F4467}" destId="{FA83153B-693D-4ED6-A1D9-9D8FE4B8F73F}" srcOrd="6" destOrd="0" presId="urn:microsoft.com/office/officeart/2005/8/layout/process3"/>
    <dgm:cxn modelId="{6D89C8F9-A1C7-4342-93BB-AF60508E0382}" type="presParOf" srcId="{FA83153B-693D-4ED6-A1D9-9D8FE4B8F73F}" destId="{A564F398-A440-4310-9A1B-9BC7ACF67BCD}" srcOrd="0" destOrd="0" presId="urn:microsoft.com/office/officeart/2005/8/layout/process3"/>
    <dgm:cxn modelId="{E69673E4-6494-4D79-BDDF-7B45301079E3}" type="presParOf" srcId="{FA83153B-693D-4ED6-A1D9-9D8FE4B8F73F}" destId="{47858BF1-5196-46B1-AA29-96A21565D1F9}" srcOrd="1" destOrd="0" presId="urn:microsoft.com/office/officeart/2005/8/layout/process3"/>
    <dgm:cxn modelId="{2A7E8C14-B0BD-4F6A-B239-6BC5751292C3}" type="presParOf" srcId="{FA83153B-693D-4ED6-A1D9-9D8FE4B8F73F}" destId="{EB7B8F55-882A-4C79-9270-4EB93BE72E6A}" srcOrd="2" destOrd="0" presId="urn:microsoft.com/office/officeart/2005/8/layout/process3"/>
    <dgm:cxn modelId="{D303740C-B2E3-4576-8887-3D9FE4A9872A}" type="presParOf" srcId="{7544AEA1-CFB7-4B08-8433-CDAECC3F4467}" destId="{8AB7E5D6-A51A-4A49-94EA-DCEC0443A91C}" srcOrd="7" destOrd="0" presId="urn:microsoft.com/office/officeart/2005/8/layout/process3"/>
    <dgm:cxn modelId="{4B5394BA-E7E4-4CD6-89D0-383CCEA83897}" type="presParOf" srcId="{8AB7E5D6-A51A-4A49-94EA-DCEC0443A91C}" destId="{7069A9E6-7F98-4DE8-AE4C-DD480979D70B}" srcOrd="0" destOrd="0" presId="urn:microsoft.com/office/officeart/2005/8/layout/process3"/>
    <dgm:cxn modelId="{A46413D3-9B5E-4166-B429-6489A83DE773}" type="presParOf" srcId="{7544AEA1-CFB7-4B08-8433-CDAECC3F4467}" destId="{C24BC956-0CA3-4D97-8321-01C71CA00439}" srcOrd="8" destOrd="0" presId="urn:microsoft.com/office/officeart/2005/8/layout/process3"/>
    <dgm:cxn modelId="{6D1D9AA0-3F9B-46BA-981F-523FF209E832}" type="presParOf" srcId="{C24BC956-0CA3-4D97-8321-01C71CA00439}" destId="{D5BAE072-BB33-4EA9-9C0F-47B2231FA201}" srcOrd="0" destOrd="0" presId="urn:microsoft.com/office/officeart/2005/8/layout/process3"/>
    <dgm:cxn modelId="{912B8B90-9256-4B5A-9660-9E710A037626}" type="presParOf" srcId="{C24BC956-0CA3-4D97-8321-01C71CA00439}" destId="{32C4060B-BD69-4F1F-A7AD-E53E7EE2E0C5}" srcOrd="1" destOrd="0" presId="urn:microsoft.com/office/officeart/2005/8/layout/process3"/>
    <dgm:cxn modelId="{80BA11C3-0A01-4751-B181-247A4A16DB15}" type="presParOf" srcId="{C24BC956-0CA3-4D97-8321-01C71CA00439}" destId="{C2120635-B898-42AC-A30B-0205EA210F2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967922-EC67-472F-824C-FD3FA5DC1D7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648A71F-B396-4460-873C-25EC38271DB4}">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a:t>Primary enclave</a:t>
          </a:r>
        </a:p>
      </dgm:t>
    </dgm:pt>
    <dgm:pt modelId="{755B5924-3F5C-4795-9437-622F554DBA65}" type="parTrans" cxnId="{812C0B55-EE12-48FD-90AE-DAB0C362996A}">
      <dgm:prSet/>
      <dgm:spPr/>
      <dgm:t>
        <a:bodyPr/>
        <a:lstStyle/>
        <a:p>
          <a:endParaRPr lang="en-US"/>
        </a:p>
      </dgm:t>
    </dgm:pt>
    <dgm:pt modelId="{4C43D1BC-7C10-4F42-B45B-F19C8D6D5252}" type="sibTrans" cxnId="{812C0B55-EE12-48FD-90AE-DAB0C362996A}">
      <dgm:prSet/>
      <dgm:spPr/>
      <dgm:t>
        <a:bodyPr/>
        <a:lstStyle/>
        <a:p>
          <a:endParaRPr lang="en-US"/>
        </a:p>
      </dgm:t>
    </dgm:pt>
    <dgm:pt modelId="{A9E38253-F9E9-4128-8C6F-0455D1B9392D}" type="asst">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a:t>Dependency enclave 1</a:t>
          </a:r>
        </a:p>
      </dgm:t>
    </dgm:pt>
    <dgm:pt modelId="{2B8CC53D-8EFD-4004-B85A-C7817B396051}" type="parTrans" cxnId="{C8D18BBD-3AA8-4BA0-BE2B-99EC3C098DF3}">
      <dgm:prSet>
        <dgm:style>
          <a:lnRef idx="2">
            <a:schemeClr val="accent2">
              <a:shade val="50000"/>
            </a:schemeClr>
          </a:lnRef>
          <a:fillRef idx="1">
            <a:schemeClr val="accent2"/>
          </a:fillRef>
          <a:effectRef idx="0">
            <a:schemeClr val="accent2"/>
          </a:effectRef>
          <a:fontRef idx="minor">
            <a:schemeClr val="lt1"/>
          </a:fontRef>
        </dgm:style>
      </dgm:prSet>
      <dgm:spPr/>
      <dgm:t>
        <a:bodyPr/>
        <a:lstStyle/>
        <a:p>
          <a:endParaRPr lang="en-US"/>
        </a:p>
      </dgm:t>
    </dgm:pt>
    <dgm:pt modelId="{364C6411-58C6-48EE-8A1C-882D03751D31}" type="sibTrans" cxnId="{C8D18BBD-3AA8-4BA0-BE2B-99EC3C098DF3}">
      <dgm:prSet/>
      <dgm:spPr/>
      <dgm:t>
        <a:bodyPr/>
        <a:lstStyle/>
        <a:p>
          <a:endParaRPr lang="en-US"/>
        </a:p>
      </dgm:t>
    </dgm:pt>
    <dgm:pt modelId="{7FE6509A-A5C3-493A-88AB-306141434AEA}" type="asst">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a:t>Dependency enclave 2</a:t>
          </a:r>
        </a:p>
      </dgm:t>
    </dgm:pt>
    <dgm:pt modelId="{CF715940-0151-4923-BAF9-573C6A49741D}" type="parTrans" cxnId="{B5994300-3F79-4079-B255-7565DA1C6338}">
      <dgm:prSet>
        <dgm:style>
          <a:lnRef idx="2">
            <a:schemeClr val="accent2">
              <a:shade val="50000"/>
            </a:schemeClr>
          </a:lnRef>
          <a:fillRef idx="1">
            <a:schemeClr val="accent2"/>
          </a:fillRef>
          <a:effectRef idx="0">
            <a:schemeClr val="accent2"/>
          </a:effectRef>
          <a:fontRef idx="minor">
            <a:schemeClr val="lt1"/>
          </a:fontRef>
        </dgm:style>
      </dgm:prSet>
      <dgm:spPr/>
      <dgm:t>
        <a:bodyPr/>
        <a:lstStyle/>
        <a:p>
          <a:endParaRPr lang="en-US"/>
        </a:p>
      </dgm:t>
    </dgm:pt>
    <dgm:pt modelId="{27C7B72F-E4CD-4EC2-BECB-D89F38FFE323}" type="sibTrans" cxnId="{B5994300-3F79-4079-B255-7565DA1C6338}">
      <dgm:prSet/>
      <dgm:spPr/>
      <dgm:t>
        <a:bodyPr/>
        <a:lstStyle/>
        <a:p>
          <a:endParaRPr lang="en-US"/>
        </a:p>
      </dgm:t>
    </dgm:pt>
    <dgm:pt modelId="{2057EC59-EE49-44ED-B0D6-441CBD02579B}" type="asst">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a:t>Dependency enclave 3</a:t>
          </a:r>
        </a:p>
      </dgm:t>
    </dgm:pt>
    <dgm:pt modelId="{631525BF-07D7-43B5-B1D7-40615482B917}" type="parTrans" cxnId="{2FB53474-E5B1-4029-96CA-A7C6BE55BF5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endParaRPr lang="en-US"/>
        </a:p>
      </dgm:t>
    </dgm:pt>
    <dgm:pt modelId="{0D65338A-11F6-4799-8850-08889104065D}" type="sibTrans" cxnId="{2FB53474-E5B1-4029-96CA-A7C6BE55BF5F}">
      <dgm:prSet/>
      <dgm:spPr/>
      <dgm:t>
        <a:bodyPr/>
        <a:lstStyle/>
        <a:p>
          <a:endParaRPr lang="en-US"/>
        </a:p>
      </dgm:t>
    </dgm:pt>
    <dgm:pt modelId="{D2A01B2B-8B0D-4CC0-9FFC-67B4544D41FF}" type="pres">
      <dgm:prSet presAssocID="{59967922-EC67-472F-824C-FD3FA5DC1D7A}" presName="hierChild1" presStyleCnt="0">
        <dgm:presLayoutVars>
          <dgm:orgChart val="1"/>
          <dgm:chPref val="1"/>
          <dgm:dir/>
          <dgm:animOne val="branch"/>
          <dgm:animLvl val="lvl"/>
          <dgm:resizeHandles/>
        </dgm:presLayoutVars>
      </dgm:prSet>
      <dgm:spPr/>
    </dgm:pt>
    <dgm:pt modelId="{84290C5E-1559-4CA8-9016-B4215AD4FA8F}" type="pres">
      <dgm:prSet presAssocID="{0648A71F-B396-4460-873C-25EC38271DB4}" presName="hierRoot1" presStyleCnt="0">
        <dgm:presLayoutVars>
          <dgm:hierBranch val="init"/>
        </dgm:presLayoutVars>
      </dgm:prSet>
      <dgm:spPr/>
    </dgm:pt>
    <dgm:pt modelId="{1CDFA990-CD15-4CAD-B10F-F8E64D42CBDD}" type="pres">
      <dgm:prSet presAssocID="{0648A71F-B396-4460-873C-25EC38271DB4}" presName="rootComposite1" presStyleCnt="0"/>
      <dgm:spPr/>
    </dgm:pt>
    <dgm:pt modelId="{1C1569DD-E42A-4FBA-A3DA-651F4EEC14EF}" type="pres">
      <dgm:prSet presAssocID="{0648A71F-B396-4460-873C-25EC38271DB4}" presName="rootText1" presStyleLbl="node0" presStyleIdx="0" presStyleCnt="1">
        <dgm:presLayoutVars>
          <dgm:chPref val="3"/>
        </dgm:presLayoutVars>
      </dgm:prSet>
      <dgm:spPr>
        <a:prstGeom prst="roundRect">
          <a:avLst/>
        </a:prstGeom>
      </dgm:spPr>
    </dgm:pt>
    <dgm:pt modelId="{A203E68B-9F2F-4B84-89F6-8643DA4EC7D9}" type="pres">
      <dgm:prSet presAssocID="{0648A71F-B396-4460-873C-25EC38271DB4}" presName="rootConnector1" presStyleLbl="node1" presStyleIdx="0" presStyleCnt="0"/>
      <dgm:spPr/>
    </dgm:pt>
    <dgm:pt modelId="{74D2027D-59D6-4600-914F-1540665C26D8}" type="pres">
      <dgm:prSet presAssocID="{0648A71F-B396-4460-873C-25EC38271DB4}" presName="hierChild2" presStyleCnt="0"/>
      <dgm:spPr/>
    </dgm:pt>
    <dgm:pt modelId="{2D9F8022-2B31-42AE-A48C-B9A6739169D7}" type="pres">
      <dgm:prSet presAssocID="{0648A71F-B396-4460-873C-25EC38271DB4}" presName="hierChild3" presStyleCnt="0"/>
      <dgm:spPr/>
    </dgm:pt>
    <dgm:pt modelId="{BA3AC4A1-09A8-432B-952B-1A8736D312E1}" type="pres">
      <dgm:prSet presAssocID="{2B8CC53D-8EFD-4004-B85A-C7817B396051}" presName="Name111" presStyleLbl="parChTrans1D2" presStyleIdx="0" presStyleCnt="2"/>
      <dgm:spPr/>
    </dgm:pt>
    <dgm:pt modelId="{4E6A700F-26DC-4BBA-B1DD-BC70A587F1D6}" type="pres">
      <dgm:prSet presAssocID="{A9E38253-F9E9-4128-8C6F-0455D1B9392D}" presName="hierRoot3" presStyleCnt="0">
        <dgm:presLayoutVars>
          <dgm:hierBranch val="init"/>
        </dgm:presLayoutVars>
      </dgm:prSet>
      <dgm:spPr/>
    </dgm:pt>
    <dgm:pt modelId="{E29A3DE9-83DF-4729-B71E-FB46AFA97D07}" type="pres">
      <dgm:prSet presAssocID="{A9E38253-F9E9-4128-8C6F-0455D1B9392D}" presName="rootComposite3" presStyleCnt="0"/>
      <dgm:spPr/>
    </dgm:pt>
    <dgm:pt modelId="{CA6202B7-2F31-45FC-A666-FA168BA7BC99}" type="pres">
      <dgm:prSet presAssocID="{A9E38253-F9E9-4128-8C6F-0455D1B9392D}" presName="rootText3" presStyleLbl="asst1" presStyleIdx="0" presStyleCnt="3">
        <dgm:presLayoutVars>
          <dgm:chPref val="3"/>
        </dgm:presLayoutVars>
      </dgm:prSet>
      <dgm:spPr>
        <a:prstGeom prst="roundRect">
          <a:avLst/>
        </a:prstGeom>
      </dgm:spPr>
    </dgm:pt>
    <dgm:pt modelId="{E7A6FC0C-EEA7-43D6-9A8E-818BC671AB5E}" type="pres">
      <dgm:prSet presAssocID="{A9E38253-F9E9-4128-8C6F-0455D1B9392D}" presName="rootConnector3" presStyleLbl="asst1" presStyleIdx="0" presStyleCnt="3"/>
      <dgm:spPr/>
    </dgm:pt>
    <dgm:pt modelId="{4C279E14-AC57-4D0B-B250-57FD0E809858}" type="pres">
      <dgm:prSet presAssocID="{A9E38253-F9E9-4128-8C6F-0455D1B9392D}" presName="hierChild6" presStyleCnt="0"/>
      <dgm:spPr/>
    </dgm:pt>
    <dgm:pt modelId="{AC2270D1-F756-476C-BF3E-CA9010525F8F}" type="pres">
      <dgm:prSet presAssocID="{A9E38253-F9E9-4128-8C6F-0455D1B9392D}" presName="hierChild7" presStyleCnt="0"/>
      <dgm:spPr/>
    </dgm:pt>
    <dgm:pt modelId="{B32525C4-0FEB-4135-AD1D-2C29AFA238EB}" type="pres">
      <dgm:prSet presAssocID="{631525BF-07D7-43B5-B1D7-40615482B917}" presName="Name111" presStyleLbl="parChTrans1D3" presStyleIdx="0" presStyleCnt="1"/>
      <dgm:spPr/>
    </dgm:pt>
    <dgm:pt modelId="{E28DE592-1DFC-4CAE-975B-D7A4F12E0509}" type="pres">
      <dgm:prSet presAssocID="{2057EC59-EE49-44ED-B0D6-441CBD02579B}" presName="hierRoot3" presStyleCnt="0">
        <dgm:presLayoutVars>
          <dgm:hierBranch val="init"/>
        </dgm:presLayoutVars>
      </dgm:prSet>
      <dgm:spPr/>
    </dgm:pt>
    <dgm:pt modelId="{903D03AF-E975-4B80-BD83-58480F9D03B5}" type="pres">
      <dgm:prSet presAssocID="{2057EC59-EE49-44ED-B0D6-441CBD02579B}" presName="rootComposite3" presStyleCnt="0"/>
      <dgm:spPr/>
    </dgm:pt>
    <dgm:pt modelId="{8D3BAD80-535F-4EAA-BF7C-86B9E6699FC6}" type="pres">
      <dgm:prSet presAssocID="{2057EC59-EE49-44ED-B0D6-441CBD02579B}" presName="rootText3" presStyleLbl="asst1" presStyleIdx="1" presStyleCnt="3">
        <dgm:presLayoutVars>
          <dgm:chPref val="3"/>
        </dgm:presLayoutVars>
      </dgm:prSet>
      <dgm:spPr>
        <a:prstGeom prst="roundRect">
          <a:avLst/>
        </a:prstGeom>
      </dgm:spPr>
    </dgm:pt>
    <dgm:pt modelId="{2CAF76E8-354E-4675-A34C-FE5DD08245D5}" type="pres">
      <dgm:prSet presAssocID="{2057EC59-EE49-44ED-B0D6-441CBD02579B}" presName="rootConnector3" presStyleLbl="asst1" presStyleIdx="1" presStyleCnt="3"/>
      <dgm:spPr/>
    </dgm:pt>
    <dgm:pt modelId="{A06A97D1-CC1A-46A0-9316-88FF25C9A73D}" type="pres">
      <dgm:prSet presAssocID="{2057EC59-EE49-44ED-B0D6-441CBD02579B}" presName="hierChild6" presStyleCnt="0"/>
      <dgm:spPr/>
    </dgm:pt>
    <dgm:pt modelId="{7EF9B14D-29D4-4F85-86DB-6584974CEB27}" type="pres">
      <dgm:prSet presAssocID="{2057EC59-EE49-44ED-B0D6-441CBD02579B}" presName="hierChild7" presStyleCnt="0"/>
      <dgm:spPr/>
    </dgm:pt>
    <dgm:pt modelId="{5AE7E963-6E1D-4C5B-A132-B849660B813B}" type="pres">
      <dgm:prSet presAssocID="{CF715940-0151-4923-BAF9-573C6A49741D}" presName="Name111" presStyleLbl="parChTrans1D2" presStyleIdx="1" presStyleCnt="2"/>
      <dgm:spPr/>
    </dgm:pt>
    <dgm:pt modelId="{D0463755-2674-42C5-96EC-EA7913CCFCA6}" type="pres">
      <dgm:prSet presAssocID="{7FE6509A-A5C3-493A-88AB-306141434AEA}" presName="hierRoot3" presStyleCnt="0">
        <dgm:presLayoutVars>
          <dgm:hierBranch val="init"/>
        </dgm:presLayoutVars>
      </dgm:prSet>
      <dgm:spPr/>
    </dgm:pt>
    <dgm:pt modelId="{0C4C832D-1070-4954-98E0-8C6B065C1045}" type="pres">
      <dgm:prSet presAssocID="{7FE6509A-A5C3-493A-88AB-306141434AEA}" presName="rootComposite3" presStyleCnt="0"/>
      <dgm:spPr/>
    </dgm:pt>
    <dgm:pt modelId="{4561FE5B-0C58-473F-A42B-322A984BF31B}" type="pres">
      <dgm:prSet presAssocID="{7FE6509A-A5C3-493A-88AB-306141434AEA}" presName="rootText3" presStyleLbl="asst1" presStyleIdx="2" presStyleCnt="3">
        <dgm:presLayoutVars>
          <dgm:chPref val="3"/>
        </dgm:presLayoutVars>
      </dgm:prSet>
      <dgm:spPr>
        <a:prstGeom prst="roundRect">
          <a:avLst/>
        </a:prstGeom>
      </dgm:spPr>
    </dgm:pt>
    <dgm:pt modelId="{2F4983F8-CFE7-49F0-8E84-8F11E07772DB}" type="pres">
      <dgm:prSet presAssocID="{7FE6509A-A5C3-493A-88AB-306141434AEA}" presName="rootConnector3" presStyleLbl="asst1" presStyleIdx="2" presStyleCnt="3"/>
      <dgm:spPr/>
    </dgm:pt>
    <dgm:pt modelId="{2E5BF5F9-F8E1-4870-85AB-551E0244B566}" type="pres">
      <dgm:prSet presAssocID="{7FE6509A-A5C3-493A-88AB-306141434AEA}" presName="hierChild6" presStyleCnt="0"/>
      <dgm:spPr/>
    </dgm:pt>
    <dgm:pt modelId="{F82FEE83-2B31-466C-9F9C-4B2D7E9BE4AE}" type="pres">
      <dgm:prSet presAssocID="{7FE6509A-A5C3-493A-88AB-306141434AEA}" presName="hierChild7" presStyleCnt="0"/>
      <dgm:spPr/>
    </dgm:pt>
  </dgm:ptLst>
  <dgm:cxnLst>
    <dgm:cxn modelId="{B5994300-3F79-4079-B255-7565DA1C6338}" srcId="{0648A71F-B396-4460-873C-25EC38271DB4}" destId="{7FE6509A-A5C3-493A-88AB-306141434AEA}" srcOrd="1" destOrd="0" parTransId="{CF715940-0151-4923-BAF9-573C6A49741D}" sibTransId="{27C7B72F-E4CD-4EC2-BECB-D89F38FFE323}"/>
    <dgm:cxn modelId="{A3187538-4F64-40A9-83B3-C15A28DB288B}" type="presOf" srcId="{2057EC59-EE49-44ED-B0D6-441CBD02579B}" destId="{8D3BAD80-535F-4EAA-BF7C-86B9E6699FC6}" srcOrd="0" destOrd="0" presId="urn:microsoft.com/office/officeart/2005/8/layout/orgChart1"/>
    <dgm:cxn modelId="{7D127240-59A5-4C62-9D7D-B235AAE51395}" type="presOf" srcId="{A9E38253-F9E9-4128-8C6F-0455D1B9392D}" destId="{CA6202B7-2F31-45FC-A666-FA168BA7BC99}" srcOrd="0" destOrd="0" presId="urn:microsoft.com/office/officeart/2005/8/layout/orgChart1"/>
    <dgm:cxn modelId="{A21B1149-E716-4432-9DFB-421B03EE487D}" type="presOf" srcId="{2057EC59-EE49-44ED-B0D6-441CBD02579B}" destId="{2CAF76E8-354E-4675-A34C-FE5DD08245D5}" srcOrd="1" destOrd="0" presId="urn:microsoft.com/office/officeart/2005/8/layout/orgChart1"/>
    <dgm:cxn modelId="{A894336F-F262-4796-B2D5-74D1B489D92D}" type="presOf" srcId="{631525BF-07D7-43B5-B1D7-40615482B917}" destId="{B32525C4-0FEB-4135-AD1D-2C29AFA238EB}" srcOrd="0" destOrd="0" presId="urn:microsoft.com/office/officeart/2005/8/layout/orgChart1"/>
    <dgm:cxn modelId="{2FB53474-E5B1-4029-96CA-A7C6BE55BF5F}" srcId="{A9E38253-F9E9-4128-8C6F-0455D1B9392D}" destId="{2057EC59-EE49-44ED-B0D6-441CBD02579B}" srcOrd="0" destOrd="0" parTransId="{631525BF-07D7-43B5-B1D7-40615482B917}" sibTransId="{0D65338A-11F6-4799-8850-08889104065D}"/>
    <dgm:cxn modelId="{812C0B55-EE12-48FD-90AE-DAB0C362996A}" srcId="{59967922-EC67-472F-824C-FD3FA5DC1D7A}" destId="{0648A71F-B396-4460-873C-25EC38271DB4}" srcOrd="0" destOrd="0" parTransId="{755B5924-3F5C-4795-9437-622F554DBA65}" sibTransId="{4C43D1BC-7C10-4F42-B45B-F19C8D6D5252}"/>
    <dgm:cxn modelId="{C9CA37A0-6D1C-4DB4-AC75-872E831C4E22}" type="presOf" srcId="{59967922-EC67-472F-824C-FD3FA5DC1D7A}" destId="{D2A01B2B-8B0D-4CC0-9FFC-67B4544D41FF}" srcOrd="0" destOrd="0" presId="urn:microsoft.com/office/officeart/2005/8/layout/orgChart1"/>
    <dgm:cxn modelId="{99D755AA-E8A2-44C8-B1AD-56ED8578086F}" type="presOf" srcId="{7FE6509A-A5C3-493A-88AB-306141434AEA}" destId="{2F4983F8-CFE7-49F0-8E84-8F11E07772DB}" srcOrd="1" destOrd="0" presId="urn:microsoft.com/office/officeart/2005/8/layout/orgChart1"/>
    <dgm:cxn modelId="{71AE08B8-8FE0-4639-8C0F-973EA1D1AACB}" type="presOf" srcId="{2B8CC53D-8EFD-4004-B85A-C7817B396051}" destId="{BA3AC4A1-09A8-432B-952B-1A8736D312E1}" srcOrd="0" destOrd="0" presId="urn:microsoft.com/office/officeart/2005/8/layout/orgChart1"/>
    <dgm:cxn modelId="{F784A3B8-49A2-4126-8152-EE4E06A1AB7B}" type="presOf" srcId="{0648A71F-B396-4460-873C-25EC38271DB4}" destId="{1C1569DD-E42A-4FBA-A3DA-651F4EEC14EF}" srcOrd="0" destOrd="0" presId="urn:microsoft.com/office/officeart/2005/8/layout/orgChart1"/>
    <dgm:cxn modelId="{C8D18BBD-3AA8-4BA0-BE2B-99EC3C098DF3}" srcId="{0648A71F-B396-4460-873C-25EC38271DB4}" destId="{A9E38253-F9E9-4128-8C6F-0455D1B9392D}" srcOrd="0" destOrd="0" parTransId="{2B8CC53D-8EFD-4004-B85A-C7817B396051}" sibTransId="{364C6411-58C6-48EE-8A1C-882D03751D31}"/>
    <dgm:cxn modelId="{5E6AFAD1-FF09-4285-8D8B-ABB6CAD4B677}" type="presOf" srcId="{0648A71F-B396-4460-873C-25EC38271DB4}" destId="{A203E68B-9F2F-4B84-89F6-8643DA4EC7D9}" srcOrd="1" destOrd="0" presId="urn:microsoft.com/office/officeart/2005/8/layout/orgChart1"/>
    <dgm:cxn modelId="{6E1710D3-5599-4E87-9900-8E22FB88D288}" type="presOf" srcId="{A9E38253-F9E9-4128-8C6F-0455D1B9392D}" destId="{E7A6FC0C-EEA7-43D6-9A8E-818BC671AB5E}" srcOrd="1" destOrd="0" presId="urn:microsoft.com/office/officeart/2005/8/layout/orgChart1"/>
    <dgm:cxn modelId="{D2C5ABD4-4C8A-4C85-B393-85B5AD5151D9}" type="presOf" srcId="{7FE6509A-A5C3-493A-88AB-306141434AEA}" destId="{4561FE5B-0C58-473F-A42B-322A984BF31B}" srcOrd="0" destOrd="0" presId="urn:microsoft.com/office/officeart/2005/8/layout/orgChart1"/>
    <dgm:cxn modelId="{2896EFE7-50D1-4F47-B2DD-9957A7F25CC7}" type="presOf" srcId="{CF715940-0151-4923-BAF9-573C6A49741D}" destId="{5AE7E963-6E1D-4C5B-A132-B849660B813B}" srcOrd="0" destOrd="0" presId="urn:microsoft.com/office/officeart/2005/8/layout/orgChart1"/>
    <dgm:cxn modelId="{9F83A9CF-2E70-4439-BF04-07652E4B5AD0}" type="presParOf" srcId="{D2A01B2B-8B0D-4CC0-9FFC-67B4544D41FF}" destId="{84290C5E-1559-4CA8-9016-B4215AD4FA8F}" srcOrd="0" destOrd="0" presId="urn:microsoft.com/office/officeart/2005/8/layout/orgChart1"/>
    <dgm:cxn modelId="{E9F3F242-D864-4C09-ACF2-ECCE72F06548}" type="presParOf" srcId="{84290C5E-1559-4CA8-9016-B4215AD4FA8F}" destId="{1CDFA990-CD15-4CAD-B10F-F8E64D42CBDD}" srcOrd="0" destOrd="0" presId="urn:microsoft.com/office/officeart/2005/8/layout/orgChart1"/>
    <dgm:cxn modelId="{80E21CE5-C017-4FA4-B5CC-7FBC0AB97E78}" type="presParOf" srcId="{1CDFA990-CD15-4CAD-B10F-F8E64D42CBDD}" destId="{1C1569DD-E42A-4FBA-A3DA-651F4EEC14EF}" srcOrd="0" destOrd="0" presId="urn:microsoft.com/office/officeart/2005/8/layout/orgChart1"/>
    <dgm:cxn modelId="{9C36076D-9E71-4B0B-9C61-ED8A0714389B}" type="presParOf" srcId="{1CDFA990-CD15-4CAD-B10F-F8E64D42CBDD}" destId="{A203E68B-9F2F-4B84-89F6-8643DA4EC7D9}" srcOrd="1" destOrd="0" presId="urn:microsoft.com/office/officeart/2005/8/layout/orgChart1"/>
    <dgm:cxn modelId="{6BF2C0BF-A1F1-438B-94A3-82E42D54D658}" type="presParOf" srcId="{84290C5E-1559-4CA8-9016-B4215AD4FA8F}" destId="{74D2027D-59D6-4600-914F-1540665C26D8}" srcOrd="1" destOrd="0" presId="urn:microsoft.com/office/officeart/2005/8/layout/orgChart1"/>
    <dgm:cxn modelId="{E74F2F3B-34F9-4A04-A7F0-1334C0AB4DB5}" type="presParOf" srcId="{84290C5E-1559-4CA8-9016-B4215AD4FA8F}" destId="{2D9F8022-2B31-42AE-A48C-B9A6739169D7}" srcOrd="2" destOrd="0" presId="urn:microsoft.com/office/officeart/2005/8/layout/orgChart1"/>
    <dgm:cxn modelId="{59762C50-135E-45C9-A813-8B3D7CDAF67C}" type="presParOf" srcId="{2D9F8022-2B31-42AE-A48C-B9A6739169D7}" destId="{BA3AC4A1-09A8-432B-952B-1A8736D312E1}" srcOrd="0" destOrd="0" presId="urn:microsoft.com/office/officeart/2005/8/layout/orgChart1"/>
    <dgm:cxn modelId="{BA8001E4-3825-4091-853B-1FC59EA6874E}" type="presParOf" srcId="{2D9F8022-2B31-42AE-A48C-B9A6739169D7}" destId="{4E6A700F-26DC-4BBA-B1DD-BC70A587F1D6}" srcOrd="1" destOrd="0" presId="urn:microsoft.com/office/officeart/2005/8/layout/orgChart1"/>
    <dgm:cxn modelId="{0A8257F3-E2FE-40C9-892C-8D5EA8626B10}" type="presParOf" srcId="{4E6A700F-26DC-4BBA-B1DD-BC70A587F1D6}" destId="{E29A3DE9-83DF-4729-B71E-FB46AFA97D07}" srcOrd="0" destOrd="0" presId="urn:microsoft.com/office/officeart/2005/8/layout/orgChart1"/>
    <dgm:cxn modelId="{7DFACF84-A674-4602-AB1C-30617B943957}" type="presParOf" srcId="{E29A3DE9-83DF-4729-B71E-FB46AFA97D07}" destId="{CA6202B7-2F31-45FC-A666-FA168BA7BC99}" srcOrd="0" destOrd="0" presId="urn:microsoft.com/office/officeart/2005/8/layout/orgChart1"/>
    <dgm:cxn modelId="{3AD9A43E-26E4-48D8-A87B-52C49FA60D6C}" type="presParOf" srcId="{E29A3DE9-83DF-4729-B71E-FB46AFA97D07}" destId="{E7A6FC0C-EEA7-43D6-9A8E-818BC671AB5E}" srcOrd="1" destOrd="0" presId="urn:microsoft.com/office/officeart/2005/8/layout/orgChart1"/>
    <dgm:cxn modelId="{94DC647A-275C-450F-A782-517A58552713}" type="presParOf" srcId="{4E6A700F-26DC-4BBA-B1DD-BC70A587F1D6}" destId="{4C279E14-AC57-4D0B-B250-57FD0E809858}" srcOrd="1" destOrd="0" presId="urn:microsoft.com/office/officeart/2005/8/layout/orgChart1"/>
    <dgm:cxn modelId="{E48247F7-7F10-47F4-A35E-82E9354DEDD8}" type="presParOf" srcId="{4E6A700F-26DC-4BBA-B1DD-BC70A587F1D6}" destId="{AC2270D1-F756-476C-BF3E-CA9010525F8F}" srcOrd="2" destOrd="0" presId="urn:microsoft.com/office/officeart/2005/8/layout/orgChart1"/>
    <dgm:cxn modelId="{4CF4A787-06A5-4F75-8712-88C3A4E8E0B1}" type="presParOf" srcId="{AC2270D1-F756-476C-BF3E-CA9010525F8F}" destId="{B32525C4-0FEB-4135-AD1D-2C29AFA238EB}" srcOrd="0" destOrd="0" presId="urn:microsoft.com/office/officeart/2005/8/layout/orgChart1"/>
    <dgm:cxn modelId="{E028DFC7-111D-408A-AE42-03D44E97D8B4}" type="presParOf" srcId="{AC2270D1-F756-476C-BF3E-CA9010525F8F}" destId="{E28DE592-1DFC-4CAE-975B-D7A4F12E0509}" srcOrd="1" destOrd="0" presId="urn:microsoft.com/office/officeart/2005/8/layout/orgChart1"/>
    <dgm:cxn modelId="{41B3676D-01D3-481A-958B-C3F159E452DE}" type="presParOf" srcId="{E28DE592-1DFC-4CAE-975B-D7A4F12E0509}" destId="{903D03AF-E975-4B80-BD83-58480F9D03B5}" srcOrd="0" destOrd="0" presId="urn:microsoft.com/office/officeart/2005/8/layout/orgChart1"/>
    <dgm:cxn modelId="{6010F636-C3AA-4136-BC48-C415349E3D3C}" type="presParOf" srcId="{903D03AF-E975-4B80-BD83-58480F9D03B5}" destId="{8D3BAD80-535F-4EAA-BF7C-86B9E6699FC6}" srcOrd="0" destOrd="0" presId="urn:microsoft.com/office/officeart/2005/8/layout/orgChart1"/>
    <dgm:cxn modelId="{20605CC4-19DB-49AF-95D9-68E72C27AF39}" type="presParOf" srcId="{903D03AF-E975-4B80-BD83-58480F9D03B5}" destId="{2CAF76E8-354E-4675-A34C-FE5DD08245D5}" srcOrd="1" destOrd="0" presId="urn:microsoft.com/office/officeart/2005/8/layout/orgChart1"/>
    <dgm:cxn modelId="{391E2DBF-AC20-417E-B70D-934FD3652EC2}" type="presParOf" srcId="{E28DE592-1DFC-4CAE-975B-D7A4F12E0509}" destId="{A06A97D1-CC1A-46A0-9316-88FF25C9A73D}" srcOrd="1" destOrd="0" presId="urn:microsoft.com/office/officeart/2005/8/layout/orgChart1"/>
    <dgm:cxn modelId="{65CFE950-454E-4D52-BE5D-9844F46FE4EB}" type="presParOf" srcId="{E28DE592-1DFC-4CAE-975B-D7A4F12E0509}" destId="{7EF9B14D-29D4-4F85-86DB-6584974CEB27}" srcOrd="2" destOrd="0" presId="urn:microsoft.com/office/officeart/2005/8/layout/orgChart1"/>
    <dgm:cxn modelId="{BC6AF68F-8B39-423E-925F-393F18E09E77}" type="presParOf" srcId="{2D9F8022-2B31-42AE-A48C-B9A6739169D7}" destId="{5AE7E963-6E1D-4C5B-A132-B849660B813B}" srcOrd="2" destOrd="0" presId="urn:microsoft.com/office/officeart/2005/8/layout/orgChart1"/>
    <dgm:cxn modelId="{F85E80FB-371C-456C-83B3-D9A9F6BA630D}" type="presParOf" srcId="{2D9F8022-2B31-42AE-A48C-B9A6739169D7}" destId="{D0463755-2674-42C5-96EC-EA7913CCFCA6}" srcOrd="3" destOrd="0" presId="urn:microsoft.com/office/officeart/2005/8/layout/orgChart1"/>
    <dgm:cxn modelId="{1A069DCF-0D84-4AC1-B4E0-5BAAE50E1B8C}" type="presParOf" srcId="{D0463755-2674-42C5-96EC-EA7913CCFCA6}" destId="{0C4C832D-1070-4954-98E0-8C6B065C1045}" srcOrd="0" destOrd="0" presId="urn:microsoft.com/office/officeart/2005/8/layout/orgChart1"/>
    <dgm:cxn modelId="{6AFB8E3E-4707-45CD-99C1-D27782280453}" type="presParOf" srcId="{0C4C832D-1070-4954-98E0-8C6B065C1045}" destId="{4561FE5B-0C58-473F-A42B-322A984BF31B}" srcOrd="0" destOrd="0" presId="urn:microsoft.com/office/officeart/2005/8/layout/orgChart1"/>
    <dgm:cxn modelId="{5C8C57EE-5D09-464F-B6F3-97CE9635DDCB}" type="presParOf" srcId="{0C4C832D-1070-4954-98E0-8C6B065C1045}" destId="{2F4983F8-CFE7-49F0-8E84-8F11E07772DB}" srcOrd="1" destOrd="0" presId="urn:microsoft.com/office/officeart/2005/8/layout/orgChart1"/>
    <dgm:cxn modelId="{7033CE6A-C425-445B-A175-599C89B9A885}" type="presParOf" srcId="{D0463755-2674-42C5-96EC-EA7913CCFCA6}" destId="{2E5BF5F9-F8E1-4870-85AB-551E0244B566}" srcOrd="1" destOrd="0" presId="urn:microsoft.com/office/officeart/2005/8/layout/orgChart1"/>
    <dgm:cxn modelId="{9C13FA70-0195-4A3F-9564-2D7ACC2E03DA}" type="presParOf" srcId="{D0463755-2674-42C5-96EC-EA7913CCFCA6}" destId="{F82FEE83-2B31-466C-9F9C-4B2D7E9BE4A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92C795-B549-4A42-8023-CA58589F048B}">
      <dsp:nvSpPr>
        <dsp:cNvPr id="0" name=""/>
        <dsp:cNvSpPr/>
      </dsp:nvSpPr>
      <dsp:spPr>
        <a:xfrm>
          <a:off x="331199" y="6285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E6529B-A7D3-412D-A6A4-0F6BC007FC17}">
      <dsp:nvSpPr>
        <dsp:cNvPr id="0" name=""/>
        <dsp:cNvSpPr/>
      </dsp:nvSpPr>
      <dsp:spPr>
        <a:xfrm>
          <a:off x="331199" y="17322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a:t>Also known as “multi-module loading” for enclaves</a:t>
          </a:r>
        </a:p>
      </dsp:txBody>
      <dsp:txXfrm>
        <a:off x="331199" y="1732250"/>
        <a:ext cx="4320000" cy="648000"/>
      </dsp:txXfrm>
    </dsp:sp>
    <dsp:sp modelId="{96D748E4-B8B3-4FD2-B7CD-376B29E68812}">
      <dsp:nvSpPr>
        <dsp:cNvPr id="0" name=""/>
        <dsp:cNvSpPr/>
      </dsp:nvSpPr>
      <dsp:spPr>
        <a:xfrm>
          <a:off x="331199" y="2453458"/>
          <a:ext cx="4320000" cy="1269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kern="1200"/>
            <a:t>This is the ability to create an enclave app that supports dynamic linking (.so) instead of only static linking (.a/.obj).</a:t>
          </a:r>
        </a:p>
        <a:p>
          <a:pPr marL="0" lvl="0" indent="0" algn="l" defTabSz="666750">
            <a:lnSpc>
              <a:spcPct val="100000"/>
            </a:lnSpc>
            <a:spcBef>
              <a:spcPct val="0"/>
            </a:spcBef>
            <a:spcAft>
              <a:spcPct val="35000"/>
            </a:spcAft>
            <a:buNone/>
          </a:pPr>
          <a:r>
            <a:rPr lang="en-US" sz="1500" kern="1200" dirty="0"/>
            <a:t>This is not dynamic loading in an enclave app (i.e. not </a:t>
          </a:r>
          <a:r>
            <a:rPr lang="en-US" sz="1500" kern="1200" dirty="0" err="1"/>
            <a:t>dlopen</a:t>
          </a:r>
          <a:r>
            <a:rPr lang="en-US" sz="1500" kern="1200" dirty="0"/>
            <a:t>/</a:t>
          </a:r>
          <a:r>
            <a:rPr lang="en-US" sz="1500" kern="1200" dirty="0" err="1"/>
            <a:t>dlsym</a:t>
          </a:r>
          <a:r>
            <a:rPr lang="en-US" sz="1500" kern="1200" dirty="0"/>
            <a:t> support).</a:t>
          </a:r>
        </a:p>
      </dsp:txBody>
      <dsp:txXfrm>
        <a:off x="331199" y="2453458"/>
        <a:ext cx="4320000" cy="1269766"/>
      </dsp:txXfrm>
    </dsp:sp>
    <dsp:sp modelId="{3CB8D4BD-44F5-4369-A970-7DEDF57ADF8E}">
      <dsp:nvSpPr>
        <dsp:cNvPr id="0" name=""/>
        <dsp:cNvSpPr/>
      </dsp:nvSpPr>
      <dsp:spPr>
        <a:xfrm>
          <a:off x="5407199" y="6285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C4BDC4-80C8-4928-A1A5-E2D32142C978}">
      <dsp:nvSpPr>
        <dsp:cNvPr id="0" name=""/>
        <dsp:cNvSpPr/>
      </dsp:nvSpPr>
      <dsp:spPr>
        <a:xfrm>
          <a:off x="5407199" y="17322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dirty="0"/>
            <a:t>Motivated by the requirement for FIPS 140-2 certified crypto in enclaves</a:t>
          </a:r>
        </a:p>
      </dsp:txBody>
      <dsp:txXfrm>
        <a:off x="5407199" y="1732250"/>
        <a:ext cx="4320000" cy="648000"/>
      </dsp:txXfrm>
    </dsp:sp>
    <dsp:sp modelId="{C0E34915-F0AF-40F1-9FE7-3BE53596CBB8}">
      <dsp:nvSpPr>
        <dsp:cNvPr id="0" name=""/>
        <dsp:cNvSpPr/>
      </dsp:nvSpPr>
      <dsp:spPr>
        <a:xfrm>
          <a:off x="5407199" y="2453458"/>
          <a:ext cx="4320000" cy="1269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kern="1200"/>
            <a:t>FIPS certification process is applied to modules (shared objects, executables) not static libraries (archives or object files).</a:t>
          </a:r>
        </a:p>
        <a:p>
          <a:pPr marL="0" lvl="0" indent="0" algn="l" defTabSz="666750">
            <a:lnSpc>
              <a:spcPct val="100000"/>
            </a:lnSpc>
            <a:spcBef>
              <a:spcPct val="0"/>
            </a:spcBef>
            <a:spcAft>
              <a:spcPct val="35000"/>
            </a:spcAft>
            <a:buNone/>
          </a:pPr>
          <a:r>
            <a:rPr lang="en-US" sz="1500" kern="1200" dirty="0"/>
            <a:t>OE SDK needs to support an enclave app that can link against an </a:t>
          </a:r>
          <a:r>
            <a:rPr lang="en-US" sz="1500" i="1" kern="1200" dirty="0"/>
            <a:t>unmodified</a:t>
          </a:r>
          <a:r>
            <a:rPr lang="en-US" sz="1500" kern="1200" dirty="0"/>
            <a:t> FIPS-certified crypto module.</a:t>
          </a:r>
        </a:p>
      </dsp:txBody>
      <dsp:txXfrm>
        <a:off x="5407199" y="2453458"/>
        <a:ext cx="4320000" cy="12697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198066-8853-4077-B284-58F1CE893B39}">
      <dsp:nvSpPr>
        <dsp:cNvPr id="0" name=""/>
        <dsp:cNvSpPr/>
      </dsp:nvSpPr>
      <dsp:spPr>
        <a:xfrm>
          <a:off x="5835" y="751343"/>
          <a:ext cx="1316677" cy="761455"/>
        </a:xfrm>
        <a:prstGeom prst="roundRect">
          <a:avLst>
            <a:gd name="adj" fmla="val 10000"/>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a:t>Load ELF</a:t>
          </a:r>
        </a:p>
      </dsp:txBody>
      <dsp:txXfrm>
        <a:off x="5835" y="751343"/>
        <a:ext cx="1316677" cy="507637"/>
      </dsp:txXfrm>
    </dsp:sp>
    <dsp:sp modelId="{DA9A2C82-04BA-4C79-B54A-638DBB7A1FF2}">
      <dsp:nvSpPr>
        <dsp:cNvPr id="0" name=""/>
        <dsp:cNvSpPr/>
      </dsp:nvSpPr>
      <dsp:spPr>
        <a:xfrm>
          <a:off x="275516" y="1258981"/>
          <a:ext cx="1316677" cy="20124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Parse sections</a:t>
          </a:r>
        </a:p>
        <a:p>
          <a:pPr marL="114300" lvl="1" indent="-114300" algn="l" defTabSz="577850">
            <a:lnSpc>
              <a:spcPct val="90000"/>
            </a:lnSpc>
            <a:spcBef>
              <a:spcPct val="0"/>
            </a:spcBef>
            <a:spcAft>
              <a:spcPct val="15000"/>
            </a:spcAft>
            <a:buChar char="•"/>
          </a:pPr>
          <a:r>
            <a:rPr lang="en-US" sz="1300" kern="1200"/>
            <a:t>Cache properties</a:t>
          </a:r>
        </a:p>
        <a:p>
          <a:pPr marL="114300" lvl="1" indent="-114300" algn="l" defTabSz="577850">
            <a:lnSpc>
              <a:spcPct val="90000"/>
            </a:lnSpc>
            <a:spcBef>
              <a:spcPct val="0"/>
            </a:spcBef>
            <a:spcAft>
              <a:spcPct val="15000"/>
            </a:spcAft>
            <a:buChar char="•"/>
          </a:pPr>
          <a:r>
            <a:rPr lang="en-US" sz="1300" kern="1200"/>
            <a:t>Stage program segments</a:t>
          </a:r>
        </a:p>
        <a:p>
          <a:pPr marL="114300" lvl="1" indent="-114300" algn="l" defTabSz="577850">
            <a:lnSpc>
              <a:spcPct val="90000"/>
            </a:lnSpc>
            <a:spcBef>
              <a:spcPct val="0"/>
            </a:spcBef>
            <a:spcAft>
              <a:spcPct val="15000"/>
            </a:spcAft>
            <a:buChar char="•"/>
          </a:pPr>
          <a:r>
            <a:rPr lang="en-US" sz="1300" kern="1200"/>
            <a:t>Stage relocations </a:t>
          </a:r>
        </a:p>
      </dsp:txBody>
      <dsp:txXfrm>
        <a:off x="314080" y="1297545"/>
        <a:ext cx="1239549" cy="1935272"/>
      </dsp:txXfrm>
    </dsp:sp>
    <dsp:sp modelId="{B029C098-76E6-4388-BF1E-7AD5C71A0FC9}">
      <dsp:nvSpPr>
        <dsp:cNvPr id="0" name=""/>
        <dsp:cNvSpPr/>
      </dsp:nvSpPr>
      <dsp:spPr>
        <a:xfrm>
          <a:off x="1522117" y="841255"/>
          <a:ext cx="423159" cy="3278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522117" y="906818"/>
        <a:ext cx="324815" cy="196688"/>
      </dsp:txXfrm>
    </dsp:sp>
    <dsp:sp modelId="{886DF791-A52D-4F77-BC12-0CAD66F24898}">
      <dsp:nvSpPr>
        <dsp:cNvPr id="0" name=""/>
        <dsp:cNvSpPr/>
      </dsp:nvSpPr>
      <dsp:spPr>
        <a:xfrm>
          <a:off x="2120928" y="751343"/>
          <a:ext cx="1316677" cy="761455"/>
        </a:xfrm>
        <a:prstGeom prst="roundRect">
          <a:avLst>
            <a:gd name="adj" fmla="val 10000"/>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a:t>Patch ELF</a:t>
          </a:r>
        </a:p>
      </dsp:txBody>
      <dsp:txXfrm>
        <a:off x="2120928" y="751343"/>
        <a:ext cx="1316677" cy="507637"/>
      </dsp:txXfrm>
    </dsp:sp>
    <dsp:sp modelId="{43E2BA82-A2E7-4B7B-B735-3F9DEDE37520}">
      <dsp:nvSpPr>
        <dsp:cNvPr id="0" name=""/>
        <dsp:cNvSpPr/>
      </dsp:nvSpPr>
      <dsp:spPr>
        <a:xfrm>
          <a:off x="2390609" y="1258981"/>
          <a:ext cx="1316677" cy="20124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Clear ELF header fields</a:t>
          </a:r>
        </a:p>
        <a:p>
          <a:pPr marL="114300" lvl="1" indent="-114300" algn="l" defTabSz="577850">
            <a:lnSpc>
              <a:spcPct val="90000"/>
            </a:lnSpc>
            <a:spcBef>
              <a:spcPct val="0"/>
            </a:spcBef>
            <a:spcAft>
              <a:spcPct val="15000"/>
            </a:spcAft>
            <a:buChar char="•"/>
          </a:pPr>
          <a:r>
            <a:rPr lang="en-US" sz="1300" kern="1200"/>
            <a:t>Set </a:t>
          </a:r>
          <a:r>
            <a:rPr lang="en-US" sz="1300" kern="1200" err="1"/>
            <a:t>globals</a:t>
          </a:r>
          <a:r>
            <a:rPr lang="en-US" sz="1300" kern="1200"/>
            <a:t> used by enclave</a:t>
          </a:r>
        </a:p>
      </dsp:txBody>
      <dsp:txXfrm>
        <a:off x="2429173" y="1297545"/>
        <a:ext cx="1239549" cy="1935272"/>
      </dsp:txXfrm>
    </dsp:sp>
    <dsp:sp modelId="{D2865E63-DD55-41FE-AA8C-5FDE9209C16D}">
      <dsp:nvSpPr>
        <dsp:cNvPr id="0" name=""/>
        <dsp:cNvSpPr/>
      </dsp:nvSpPr>
      <dsp:spPr>
        <a:xfrm>
          <a:off x="3637209" y="841255"/>
          <a:ext cx="423159" cy="3278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637209" y="906818"/>
        <a:ext cx="324815" cy="196688"/>
      </dsp:txXfrm>
    </dsp:sp>
    <dsp:sp modelId="{BE6C26EF-861E-48F4-BEEA-A3C332233A58}">
      <dsp:nvSpPr>
        <dsp:cNvPr id="0" name=""/>
        <dsp:cNvSpPr/>
      </dsp:nvSpPr>
      <dsp:spPr>
        <a:xfrm>
          <a:off x="4236020" y="751343"/>
          <a:ext cx="1316677" cy="761455"/>
        </a:xfrm>
        <a:prstGeom prst="roundRect">
          <a:avLst>
            <a:gd name="adj" fmla="val 10000"/>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a:t>Add Enclave Pages</a:t>
          </a:r>
        </a:p>
      </dsp:txBody>
      <dsp:txXfrm>
        <a:off x="4236020" y="751343"/>
        <a:ext cx="1316677" cy="507637"/>
      </dsp:txXfrm>
    </dsp:sp>
    <dsp:sp modelId="{90A1935C-236B-4435-8E76-9A47A3846B60}">
      <dsp:nvSpPr>
        <dsp:cNvPr id="0" name=""/>
        <dsp:cNvSpPr/>
      </dsp:nvSpPr>
      <dsp:spPr>
        <a:xfrm>
          <a:off x="4505701" y="1258981"/>
          <a:ext cx="1316677" cy="20124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Add segment pages</a:t>
          </a:r>
        </a:p>
        <a:p>
          <a:pPr marL="114300" lvl="1" indent="-114300" algn="l" defTabSz="577850">
            <a:lnSpc>
              <a:spcPct val="90000"/>
            </a:lnSpc>
            <a:spcBef>
              <a:spcPct val="0"/>
            </a:spcBef>
            <a:spcAft>
              <a:spcPct val="15000"/>
            </a:spcAft>
            <a:buChar char="•"/>
          </a:pPr>
          <a:r>
            <a:rPr lang="en-US" sz="1300" kern="1200"/>
            <a:t>Add </a:t>
          </a:r>
          <a:r>
            <a:rPr lang="en-US" sz="1300" kern="1200" err="1"/>
            <a:t>reloc</a:t>
          </a:r>
          <a:r>
            <a:rPr lang="en-US" sz="1300" kern="1200"/>
            <a:t> pages</a:t>
          </a:r>
        </a:p>
        <a:p>
          <a:pPr marL="114300" lvl="1" indent="-114300" algn="l" defTabSz="577850">
            <a:lnSpc>
              <a:spcPct val="90000"/>
            </a:lnSpc>
            <a:spcBef>
              <a:spcPct val="0"/>
            </a:spcBef>
            <a:spcAft>
              <a:spcPct val="15000"/>
            </a:spcAft>
            <a:buChar char="•"/>
          </a:pPr>
          <a:r>
            <a:rPr lang="en-US" sz="1300" kern="1200"/>
            <a:t>Add data pages</a:t>
          </a:r>
        </a:p>
      </dsp:txBody>
      <dsp:txXfrm>
        <a:off x="4544265" y="1297545"/>
        <a:ext cx="1239549" cy="1935272"/>
      </dsp:txXfrm>
    </dsp:sp>
    <dsp:sp modelId="{099EF169-C443-4527-B2CE-9DA4FBAD670A}">
      <dsp:nvSpPr>
        <dsp:cNvPr id="0" name=""/>
        <dsp:cNvSpPr/>
      </dsp:nvSpPr>
      <dsp:spPr>
        <a:xfrm>
          <a:off x="5752302" y="841255"/>
          <a:ext cx="423159" cy="327814"/>
        </a:xfrm>
        <a:prstGeom prst="rightArrow">
          <a:avLst>
            <a:gd name="adj1" fmla="val 60000"/>
            <a:gd name="adj2" fmla="val 50000"/>
          </a:avLst>
        </a:prstGeom>
        <a:solidFill>
          <a:schemeClr val="accent5">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sz="1000" kern="1200"/>
            <a:t>EINIT</a:t>
          </a:r>
        </a:p>
      </dsp:txBody>
      <dsp:txXfrm>
        <a:off x="5752302" y="906818"/>
        <a:ext cx="324815" cy="196688"/>
      </dsp:txXfrm>
    </dsp:sp>
    <dsp:sp modelId="{47858BF1-5196-46B1-AA29-96A21565D1F9}">
      <dsp:nvSpPr>
        <dsp:cNvPr id="0" name=""/>
        <dsp:cNvSpPr/>
      </dsp:nvSpPr>
      <dsp:spPr>
        <a:xfrm>
          <a:off x="6351112" y="751343"/>
          <a:ext cx="1316677" cy="761455"/>
        </a:xfrm>
        <a:prstGeom prst="roundRect">
          <a:avLst>
            <a:gd name="adj" fmla="val 10000"/>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a:t>Apply Relocations</a:t>
          </a:r>
        </a:p>
      </dsp:txBody>
      <dsp:txXfrm>
        <a:off x="6351112" y="751343"/>
        <a:ext cx="1316677" cy="507637"/>
      </dsp:txXfrm>
    </dsp:sp>
    <dsp:sp modelId="{EB7B8F55-882A-4C79-9270-4EB93BE72E6A}">
      <dsp:nvSpPr>
        <dsp:cNvPr id="0" name=""/>
        <dsp:cNvSpPr/>
      </dsp:nvSpPr>
      <dsp:spPr>
        <a:xfrm>
          <a:off x="6620793" y="1258981"/>
          <a:ext cx="1316677" cy="2012400"/>
        </a:xfrm>
        <a:prstGeom prst="roundRect">
          <a:avLst>
            <a:gd name="adj" fmla="val 10000"/>
          </a:avLst>
        </a:prstGeom>
        <a:solidFill>
          <a:schemeClr val="bg1"/>
        </a:solidFill>
        <a:ln w="15875" cap="flat" cmpd="sng" algn="ctr">
          <a:solidFill>
            <a:schemeClr val="tx2"/>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Find and iterate through entries via patched global vars </a:t>
          </a:r>
        </a:p>
      </dsp:txBody>
      <dsp:txXfrm>
        <a:off x="6659357" y="1297545"/>
        <a:ext cx="1239549" cy="1935272"/>
      </dsp:txXfrm>
    </dsp:sp>
    <dsp:sp modelId="{8AB7E5D6-A51A-4A49-94EA-DCEC0443A91C}">
      <dsp:nvSpPr>
        <dsp:cNvPr id="0" name=""/>
        <dsp:cNvSpPr/>
      </dsp:nvSpPr>
      <dsp:spPr>
        <a:xfrm>
          <a:off x="7867394" y="841255"/>
          <a:ext cx="423159" cy="327814"/>
        </a:xfrm>
        <a:prstGeom prst="rightArrow">
          <a:avLst>
            <a:gd name="adj1" fmla="val 60000"/>
            <a:gd name="adj2" fmla="val 50000"/>
          </a:avLst>
        </a:prstGeom>
        <a:solidFill>
          <a:schemeClr val="tx2">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867394" y="906818"/>
        <a:ext cx="324815" cy="196688"/>
      </dsp:txXfrm>
    </dsp:sp>
    <dsp:sp modelId="{32C4060B-BD69-4F1F-A7AD-E53E7EE2E0C5}">
      <dsp:nvSpPr>
        <dsp:cNvPr id="0" name=""/>
        <dsp:cNvSpPr/>
      </dsp:nvSpPr>
      <dsp:spPr>
        <a:xfrm>
          <a:off x="8466205" y="751343"/>
          <a:ext cx="1316677" cy="761455"/>
        </a:xfrm>
        <a:prstGeom prst="roundRect">
          <a:avLst>
            <a:gd name="adj" fmla="val 10000"/>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a:t>Initialize Module</a:t>
          </a:r>
        </a:p>
      </dsp:txBody>
      <dsp:txXfrm>
        <a:off x="8466205" y="751343"/>
        <a:ext cx="1316677" cy="507637"/>
      </dsp:txXfrm>
    </dsp:sp>
    <dsp:sp modelId="{C2120635-B898-42AC-A30B-0205EA210F26}">
      <dsp:nvSpPr>
        <dsp:cNvPr id="0" name=""/>
        <dsp:cNvSpPr/>
      </dsp:nvSpPr>
      <dsp:spPr>
        <a:xfrm>
          <a:off x="8735886" y="1258981"/>
          <a:ext cx="1316677" cy="2012400"/>
        </a:xfrm>
        <a:prstGeom prst="roundRect">
          <a:avLst>
            <a:gd name="adj" fmla="val 10000"/>
          </a:avLst>
        </a:prstGeom>
        <a:solidFill>
          <a:schemeClr val="bg1"/>
        </a:solidFill>
        <a:ln w="15875" cap="flat" cmpd="sng" algn="ctr">
          <a:solidFill>
            <a:schemeClr val="tx2"/>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Initialize thread data</a:t>
          </a:r>
        </a:p>
        <a:p>
          <a:pPr marL="114300" lvl="1" indent="-114300" algn="l" defTabSz="577850">
            <a:lnSpc>
              <a:spcPct val="90000"/>
            </a:lnSpc>
            <a:spcBef>
              <a:spcPct val="0"/>
            </a:spcBef>
            <a:spcAft>
              <a:spcPct val="15000"/>
            </a:spcAft>
            <a:buChar char="•"/>
          </a:pPr>
          <a:r>
            <a:rPr lang="en-US" sz="1300" kern="1200"/>
            <a:t>Invoke </a:t>
          </a:r>
          <a:r>
            <a:rPr lang="en-US" sz="1300" kern="1200" err="1"/>
            <a:t>init</a:t>
          </a:r>
          <a:r>
            <a:rPr lang="en-US" sz="1300" kern="1200"/>
            <a:t> function array</a:t>
          </a:r>
        </a:p>
      </dsp:txBody>
      <dsp:txXfrm>
        <a:off x="8774450" y="1297545"/>
        <a:ext cx="1239549" cy="19352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198066-8853-4077-B284-58F1CE893B39}">
      <dsp:nvSpPr>
        <dsp:cNvPr id="0" name=""/>
        <dsp:cNvSpPr/>
      </dsp:nvSpPr>
      <dsp:spPr>
        <a:xfrm>
          <a:off x="5835" y="470543"/>
          <a:ext cx="1316677" cy="761455"/>
        </a:xfrm>
        <a:prstGeom prst="roundRect">
          <a:avLst>
            <a:gd name="adj" fmla="val 10000"/>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a:t>Load ELF</a:t>
          </a:r>
        </a:p>
      </dsp:txBody>
      <dsp:txXfrm>
        <a:off x="5835" y="470543"/>
        <a:ext cx="1316677" cy="507637"/>
      </dsp:txXfrm>
    </dsp:sp>
    <dsp:sp modelId="{DA9A2C82-04BA-4C79-B54A-638DBB7A1FF2}">
      <dsp:nvSpPr>
        <dsp:cNvPr id="0" name=""/>
        <dsp:cNvSpPr/>
      </dsp:nvSpPr>
      <dsp:spPr>
        <a:xfrm>
          <a:off x="275516" y="978181"/>
          <a:ext cx="1316677" cy="25740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solidFill>
                <a:schemeClr val="bg1">
                  <a:lumMod val="50000"/>
                </a:schemeClr>
              </a:solidFill>
            </a:rPr>
            <a:t>Parse sections</a:t>
          </a:r>
        </a:p>
        <a:p>
          <a:pPr marL="114300" lvl="1" indent="-114300" algn="l" defTabSz="577850">
            <a:lnSpc>
              <a:spcPct val="90000"/>
            </a:lnSpc>
            <a:spcBef>
              <a:spcPct val="0"/>
            </a:spcBef>
            <a:spcAft>
              <a:spcPct val="15000"/>
            </a:spcAft>
            <a:buChar char="•"/>
          </a:pPr>
          <a:r>
            <a:rPr lang="en-US" sz="1300" kern="1200" dirty="0">
              <a:solidFill>
                <a:schemeClr val="bg1">
                  <a:lumMod val="50000"/>
                </a:schemeClr>
              </a:solidFill>
            </a:rPr>
            <a:t>Cache properties</a:t>
          </a:r>
        </a:p>
        <a:p>
          <a:pPr marL="114300" lvl="1" indent="-114300" algn="l" defTabSz="577850">
            <a:lnSpc>
              <a:spcPct val="90000"/>
            </a:lnSpc>
            <a:spcBef>
              <a:spcPct val="0"/>
            </a:spcBef>
            <a:spcAft>
              <a:spcPct val="15000"/>
            </a:spcAft>
            <a:buChar char="•"/>
          </a:pPr>
          <a:r>
            <a:rPr lang="en-US" sz="1300" kern="1200" dirty="0">
              <a:solidFill>
                <a:srgbClr val="C00000"/>
              </a:solidFill>
            </a:rPr>
            <a:t>Recursive dependency walk</a:t>
          </a:r>
        </a:p>
        <a:p>
          <a:pPr marL="114300" lvl="1" indent="-114300" algn="l" defTabSz="577850">
            <a:lnSpc>
              <a:spcPct val="90000"/>
            </a:lnSpc>
            <a:spcBef>
              <a:spcPct val="0"/>
            </a:spcBef>
            <a:spcAft>
              <a:spcPct val="15000"/>
            </a:spcAft>
            <a:buChar char="•"/>
          </a:pPr>
          <a:r>
            <a:rPr lang="en-US" sz="1300" kern="1200">
              <a:solidFill>
                <a:schemeClr val="bg1">
                  <a:lumMod val="50000"/>
                </a:schemeClr>
              </a:solidFill>
            </a:rPr>
            <a:t>Stage program segments</a:t>
          </a:r>
        </a:p>
        <a:p>
          <a:pPr marL="114300" lvl="1" indent="-114300" algn="l" defTabSz="577850">
            <a:lnSpc>
              <a:spcPct val="90000"/>
            </a:lnSpc>
            <a:spcBef>
              <a:spcPct val="0"/>
            </a:spcBef>
            <a:spcAft>
              <a:spcPct val="15000"/>
            </a:spcAft>
            <a:buChar char="•"/>
          </a:pPr>
          <a:r>
            <a:rPr lang="en-US" sz="1300" kern="1200" dirty="0">
              <a:solidFill>
                <a:srgbClr val="C00000"/>
              </a:solidFill>
            </a:rPr>
            <a:t>Stage relocations </a:t>
          </a:r>
        </a:p>
      </dsp:txBody>
      <dsp:txXfrm>
        <a:off x="314080" y="1016745"/>
        <a:ext cx="1239549" cy="2496872"/>
      </dsp:txXfrm>
    </dsp:sp>
    <dsp:sp modelId="{B029C098-76E6-4388-BF1E-7AD5C71A0FC9}">
      <dsp:nvSpPr>
        <dsp:cNvPr id="0" name=""/>
        <dsp:cNvSpPr/>
      </dsp:nvSpPr>
      <dsp:spPr>
        <a:xfrm>
          <a:off x="1522117" y="560455"/>
          <a:ext cx="423159" cy="3278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522117" y="626018"/>
        <a:ext cx="324815" cy="196688"/>
      </dsp:txXfrm>
    </dsp:sp>
    <dsp:sp modelId="{886DF791-A52D-4F77-BC12-0CAD66F24898}">
      <dsp:nvSpPr>
        <dsp:cNvPr id="0" name=""/>
        <dsp:cNvSpPr/>
      </dsp:nvSpPr>
      <dsp:spPr>
        <a:xfrm>
          <a:off x="2120928" y="470543"/>
          <a:ext cx="1316677" cy="761455"/>
        </a:xfrm>
        <a:prstGeom prst="roundRect">
          <a:avLst>
            <a:gd name="adj" fmla="val 10000"/>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a:t>Patch ELF</a:t>
          </a:r>
        </a:p>
      </dsp:txBody>
      <dsp:txXfrm>
        <a:off x="2120928" y="470543"/>
        <a:ext cx="1316677" cy="507637"/>
      </dsp:txXfrm>
    </dsp:sp>
    <dsp:sp modelId="{43E2BA82-A2E7-4B7B-B735-3F9DEDE37520}">
      <dsp:nvSpPr>
        <dsp:cNvPr id="0" name=""/>
        <dsp:cNvSpPr/>
      </dsp:nvSpPr>
      <dsp:spPr>
        <a:xfrm>
          <a:off x="2390609" y="978181"/>
          <a:ext cx="1316677" cy="25740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solidFill>
                <a:schemeClr val="bg1">
                  <a:lumMod val="50000"/>
                </a:schemeClr>
              </a:solidFill>
            </a:rPr>
            <a:t>Clear ELF header fields</a:t>
          </a:r>
        </a:p>
        <a:p>
          <a:pPr marL="114300" lvl="1" indent="-114300" algn="l" defTabSz="577850">
            <a:lnSpc>
              <a:spcPct val="90000"/>
            </a:lnSpc>
            <a:spcBef>
              <a:spcPct val="0"/>
            </a:spcBef>
            <a:spcAft>
              <a:spcPct val="15000"/>
            </a:spcAft>
            <a:buChar char="•"/>
          </a:pPr>
          <a:r>
            <a:rPr lang="en-US" sz="1300" kern="1200" dirty="0">
              <a:solidFill>
                <a:srgbClr val="C00000"/>
              </a:solidFill>
            </a:rPr>
            <a:t>Set </a:t>
          </a:r>
          <a:r>
            <a:rPr lang="en-US" sz="1300" kern="1200" dirty="0" err="1">
              <a:solidFill>
                <a:srgbClr val="C00000"/>
              </a:solidFill>
            </a:rPr>
            <a:t>globals</a:t>
          </a:r>
          <a:r>
            <a:rPr lang="en-US" sz="1300" kern="1200" dirty="0">
              <a:solidFill>
                <a:srgbClr val="C00000"/>
              </a:solidFill>
            </a:rPr>
            <a:t> used by enclave</a:t>
          </a:r>
        </a:p>
        <a:p>
          <a:pPr marL="114300" lvl="1" indent="-114300" algn="l" defTabSz="577850">
            <a:lnSpc>
              <a:spcPct val="90000"/>
            </a:lnSpc>
            <a:spcBef>
              <a:spcPct val="0"/>
            </a:spcBef>
            <a:spcAft>
              <a:spcPct val="15000"/>
            </a:spcAft>
            <a:buChar char="•"/>
          </a:pPr>
          <a:r>
            <a:rPr lang="en-US" sz="1300" kern="1200" dirty="0">
              <a:solidFill>
                <a:srgbClr val="C00000"/>
              </a:solidFill>
            </a:rPr>
            <a:t>Set global link info array</a:t>
          </a:r>
        </a:p>
      </dsp:txBody>
      <dsp:txXfrm>
        <a:off x="2429173" y="1016745"/>
        <a:ext cx="1239549" cy="2496872"/>
      </dsp:txXfrm>
    </dsp:sp>
    <dsp:sp modelId="{D2865E63-DD55-41FE-AA8C-5FDE9209C16D}">
      <dsp:nvSpPr>
        <dsp:cNvPr id="0" name=""/>
        <dsp:cNvSpPr/>
      </dsp:nvSpPr>
      <dsp:spPr>
        <a:xfrm>
          <a:off x="3637209" y="560455"/>
          <a:ext cx="423159" cy="3278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637209" y="626018"/>
        <a:ext cx="324815" cy="196688"/>
      </dsp:txXfrm>
    </dsp:sp>
    <dsp:sp modelId="{BE6C26EF-861E-48F4-BEEA-A3C332233A58}">
      <dsp:nvSpPr>
        <dsp:cNvPr id="0" name=""/>
        <dsp:cNvSpPr/>
      </dsp:nvSpPr>
      <dsp:spPr>
        <a:xfrm>
          <a:off x="4236020" y="470543"/>
          <a:ext cx="1316677" cy="761455"/>
        </a:xfrm>
        <a:prstGeom prst="roundRect">
          <a:avLst>
            <a:gd name="adj" fmla="val 10000"/>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a:t>Add Enclave Pages</a:t>
          </a:r>
        </a:p>
      </dsp:txBody>
      <dsp:txXfrm>
        <a:off x="4236020" y="470543"/>
        <a:ext cx="1316677" cy="507637"/>
      </dsp:txXfrm>
    </dsp:sp>
    <dsp:sp modelId="{90A1935C-236B-4435-8E76-9A47A3846B60}">
      <dsp:nvSpPr>
        <dsp:cNvPr id="0" name=""/>
        <dsp:cNvSpPr/>
      </dsp:nvSpPr>
      <dsp:spPr>
        <a:xfrm>
          <a:off x="4505701" y="978181"/>
          <a:ext cx="1316677" cy="25740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solidFill>
                <a:schemeClr val="bg1">
                  <a:lumMod val="50000"/>
                </a:schemeClr>
              </a:solidFill>
            </a:rPr>
            <a:t>Add segment pages</a:t>
          </a:r>
        </a:p>
        <a:p>
          <a:pPr marL="114300" lvl="1" indent="-114300" algn="l" defTabSz="577850">
            <a:lnSpc>
              <a:spcPct val="90000"/>
            </a:lnSpc>
            <a:spcBef>
              <a:spcPct val="0"/>
            </a:spcBef>
            <a:spcAft>
              <a:spcPct val="15000"/>
            </a:spcAft>
            <a:buChar char="•"/>
          </a:pPr>
          <a:r>
            <a:rPr lang="en-US" sz="1300" kern="1200">
              <a:solidFill>
                <a:schemeClr val="bg1">
                  <a:lumMod val="50000"/>
                </a:schemeClr>
              </a:solidFill>
            </a:rPr>
            <a:t>Add </a:t>
          </a:r>
          <a:r>
            <a:rPr lang="en-US" sz="1300" kern="1200" err="1">
              <a:solidFill>
                <a:schemeClr val="bg1">
                  <a:lumMod val="50000"/>
                </a:schemeClr>
              </a:solidFill>
            </a:rPr>
            <a:t>reloc</a:t>
          </a:r>
          <a:r>
            <a:rPr lang="en-US" sz="1300" kern="1200">
              <a:solidFill>
                <a:schemeClr val="bg1">
                  <a:lumMod val="50000"/>
                </a:schemeClr>
              </a:solidFill>
            </a:rPr>
            <a:t> pages</a:t>
          </a:r>
        </a:p>
        <a:p>
          <a:pPr marL="114300" lvl="1" indent="-114300" algn="l" defTabSz="577850">
            <a:lnSpc>
              <a:spcPct val="90000"/>
            </a:lnSpc>
            <a:spcBef>
              <a:spcPct val="0"/>
            </a:spcBef>
            <a:spcAft>
              <a:spcPct val="15000"/>
            </a:spcAft>
            <a:buChar char="•"/>
          </a:pPr>
          <a:r>
            <a:rPr lang="en-US" sz="1300" kern="1200" dirty="0">
              <a:solidFill>
                <a:schemeClr val="bg1">
                  <a:lumMod val="50000"/>
                </a:schemeClr>
              </a:solidFill>
            </a:rPr>
            <a:t>Add data pages</a:t>
          </a:r>
        </a:p>
      </dsp:txBody>
      <dsp:txXfrm>
        <a:off x="4544265" y="1016745"/>
        <a:ext cx="1239549" cy="2496872"/>
      </dsp:txXfrm>
    </dsp:sp>
    <dsp:sp modelId="{099EF169-C443-4527-B2CE-9DA4FBAD670A}">
      <dsp:nvSpPr>
        <dsp:cNvPr id="0" name=""/>
        <dsp:cNvSpPr/>
      </dsp:nvSpPr>
      <dsp:spPr>
        <a:xfrm>
          <a:off x="5752302" y="560455"/>
          <a:ext cx="423159" cy="327814"/>
        </a:xfrm>
        <a:prstGeom prst="rightArrow">
          <a:avLst>
            <a:gd name="adj1" fmla="val 60000"/>
            <a:gd name="adj2" fmla="val 50000"/>
          </a:avLst>
        </a:prstGeom>
        <a:solidFill>
          <a:schemeClr val="accent5">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sz="1000" kern="1200"/>
            <a:t>EINIT</a:t>
          </a:r>
        </a:p>
      </dsp:txBody>
      <dsp:txXfrm>
        <a:off x="5752302" y="626018"/>
        <a:ext cx="324815" cy="196688"/>
      </dsp:txXfrm>
    </dsp:sp>
    <dsp:sp modelId="{47858BF1-5196-46B1-AA29-96A21565D1F9}">
      <dsp:nvSpPr>
        <dsp:cNvPr id="0" name=""/>
        <dsp:cNvSpPr/>
      </dsp:nvSpPr>
      <dsp:spPr>
        <a:xfrm>
          <a:off x="6351112" y="470543"/>
          <a:ext cx="1316677" cy="761455"/>
        </a:xfrm>
        <a:prstGeom prst="roundRect">
          <a:avLst>
            <a:gd name="adj" fmla="val 10000"/>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a:t>Apply Relocations</a:t>
          </a:r>
        </a:p>
      </dsp:txBody>
      <dsp:txXfrm>
        <a:off x="6351112" y="470543"/>
        <a:ext cx="1316677" cy="507637"/>
      </dsp:txXfrm>
    </dsp:sp>
    <dsp:sp modelId="{EB7B8F55-882A-4C79-9270-4EB93BE72E6A}">
      <dsp:nvSpPr>
        <dsp:cNvPr id="0" name=""/>
        <dsp:cNvSpPr/>
      </dsp:nvSpPr>
      <dsp:spPr>
        <a:xfrm>
          <a:off x="6620793" y="978181"/>
          <a:ext cx="1316677" cy="2574000"/>
        </a:xfrm>
        <a:prstGeom prst="roundRect">
          <a:avLst>
            <a:gd name="adj" fmla="val 10000"/>
          </a:avLst>
        </a:prstGeom>
        <a:solidFill>
          <a:schemeClr val="bg1"/>
        </a:solidFill>
        <a:ln w="15875" cap="flat" cmpd="sng" algn="ctr">
          <a:solidFill>
            <a:schemeClr val="tx2"/>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solidFill>
                <a:schemeClr val="bg1">
                  <a:lumMod val="50000"/>
                </a:schemeClr>
              </a:solidFill>
            </a:rPr>
            <a:t>Find and iterate through entries via patched global vars </a:t>
          </a:r>
        </a:p>
      </dsp:txBody>
      <dsp:txXfrm>
        <a:off x="6659357" y="1016745"/>
        <a:ext cx="1239549" cy="2496872"/>
      </dsp:txXfrm>
    </dsp:sp>
    <dsp:sp modelId="{8AB7E5D6-A51A-4A49-94EA-DCEC0443A91C}">
      <dsp:nvSpPr>
        <dsp:cNvPr id="0" name=""/>
        <dsp:cNvSpPr/>
      </dsp:nvSpPr>
      <dsp:spPr>
        <a:xfrm>
          <a:off x="7867394" y="560455"/>
          <a:ext cx="423159" cy="327814"/>
        </a:xfrm>
        <a:prstGeom prst="rightArrow">
          <a:avLst>
            <a:gd name="adj1" fmla="val 60000"/>
            <a:gd name="adj2" fmla="val 50000"/>
          </a:avLst>
        </a:prstGeom>
        <a:solidFill>
          <a:schemeClr val="tx2">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867394" y="626018"/>
        <a:ext cx="324815" cy="196688"/>
      </dsp:txXfrm>
    </dsp:sp>
    <dsp:sp modelId="{32C4060B-BD69-4F1F-A7AD-E53E7EE2E0C5}">
      <dsp:nvSpPr>
        <dsp:cNvPr id="0" name=""/>
        <dsp:cNvSpPr/>
      </dsp:nvSpPr>
      <dsp:spPr>
        <a:xfrm>
          <a:off x="8466205" y="470543"/>
          <a:ext cx="1316677" cy="761455"/>
        </a:xfrm>
        <a:prstGeom prst="roundRect">
          <a:avLst>
            <a:gd name="adj" fmla="val 10000"/>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a:t>Initialize Modules</a:t>
          </a:r>
        </a:p>
      </dsp:txBody>
      <dsp:txXfrm>
        <a:off x="8466205" y="470543"/>
        <a:ext cx="1316677" cy="507637"/>
      </dsp:txXfrm>
    </dsp:sp>
    <dsp:sp modelId="{C2120635-B898-42AC-A30B-0205EA210F26}">
      <dsp:nvSpPr>
        <dsp:cNvPr id="0" name=""/>
        <dsp:cNvSpPr/>
      </dsp:nvSpPr>
      <dsp:spPr>
        <a:xfrm>
          <a:off x="8735886" y="978181"/>
          <a:ext cx="1316677" cy="2574000"/>
        </a:xfrm>
        <a:prstGeom prst="roundRect">
          <a:avLst>
            <a:gd name="adj" fmla="val 10000"/>
          </a:avLst>
        </a:prstGeom>
        <a:solidFill>
          <a:schemeClr val="bg1"/>
        </a:solidFill>
        <a:ln w="15875" cap="flat" cmpd="sng" algn="ctr">
          <a:solidFill>
            <a:schemeClr val="tx2"/>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solidFill>
                <a:srgbClr val="C00000"/>
              </a:solidFill>
            </a:rPr>
            <a:t>Initialize thread data across modules </a:t>
          </a:r>
        </a:p>
        <a:p>
          <a:pPr marL="114300" lvl="1" indent="-114300" algn="l" defTabSz="577850">
            <a:lnSpc>
              <a:spcPct val="90000"/>
            </a:lnSpc>
            <a:spcBef>
              <a:spcPct val="0"/>
            </a:spcBef>
            <a:spcAft>
              <a:spcPct val="15000"/>
            </a:spcAft>
            <a:buChar char="•"/>
          </a:pPr>
          <a:r>
            <a:rPr lang="en-US" sz="1300" kern="1200">
              <a:solidFill>
                <a:srgbClr val="C00000"/>
              </a:solidFill>
            </a:rPr>
            <a:t>Invoke </a:t>
          </a:r>
          <a:r>
            <a:rPr lang="en-US" sz="1300" kern="1200" err="1">
              <a:solidFill>
                <a:srgbClr val="C00000"/>
              </a:solidFill>
            </a:rPr>
            <a:t>init</a:t>
          </a:r>
          <a:r>
            <a:rPr lang="en-US" sz="1300" kern="1200">
              <a:solidFill>
                <a:srgbClr val="C00000"/>
              </a:solidFill>
            </a:rPr>
            <a:t> function array for each module</a:t>
          </a:r>
        </a:p>
      </dsp:txBody>
      <dsp:txXfrm>
        <a:off x="8774450" y="1016745"/>
        <a:ext cx="1239549" cy="24968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198066-8853-4077-B284-58F1CE893B39}">
      <dsp:nvSpPr>
        <dsp:cNvPr id="0" name=""/>
        <dsp:cNvSpPr/>
      </dsp:nvSpPr>
      <dsp:spPr>
        <a:xfrm>
          <a:off x="5835" y="259943"/>
          <a:ext cx="1316677" cy="761455"/>
        </a:xfrm>
        <a:prstGeom prst="roundRect">
          <a:avLst>
            <a:gd name="adj" fmla="val 10000"/>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a:t>Load ELF</a:t>
          </a:r>
        </a:p>
      </dsp:txBody>
      <dsp:txXfrm>
        <a:off x="5835" y="259943"/>
        <a:ext cx="1316677" cy="507637"/>
      </dsp:txXfrm>
    </dsp:sp>
    <dsp:sp modelId="{DA9A2C82-04BA-4C79-B54A-638DBB7A1FF2}">
      <dsp:nvSpPr>
        <dsp:cNvPr id="0" name=""/>
        <dsp:cNvSpPr/>
      </dsp:nvSpPr>
      <dsp:spPr>
        <a:xfrm>
          <a:off x="275516" y="767581"/>
          <a:ext cx="1316677" cy="29952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solidFill>
                <a:schemeClr val="bg1">
                  <a:lumMod val="50000"/>
                </a:schemeClr>
              </a:solidFill>
            </a:rPr>
            <a:t>Parse sections</a:t>
          </a:r>
        </a:p>
        <a:p>
          <a:pPr marL="114300" lvl="1" indent="-114300" algn="l" defTabSz="577850">
            <a:lnSpc>
              <a:spcPct val="90000"/>
            </a:lnSpc>
            <a:spcBef>
              <a:spcPct val="0"/>
            </a:spcBef>
            <a:spcAft>
              <a:spcPct val="15000"/>
            </a:spcAft>
            <a:buChar char="•"/>
          </a:pPr>
          <a:r>
            <a:rPr lang="en-US" sz="1300" kern="1200" dirty="0">
              <a:solidFill>
                <a:schemeClr val="bg1">
                  <a:lumMod val="50000"/>
                </a:schemeClr>
              </a:solidFill>
            </a:rPr>
            <a:t>Cache properties</a:t>
          </a:r>
        </a:p>
        <a:p>
          <a:pPr marL="114300" lvl="1" indent="-114300" algn="l" defTabSz="577850">
            <a:lnSpc>
              <a:spcPct val="90000"/>
            </a:lnSpc>
            <a:spcBef>
              <a:spcPct val="0"/>
            </a:spcBef>
            <a:spcAft>
              <a:spcPct val="15000"/>
            </a:spcAft>
            <a:buChar char="•"/>
          </a:pPr>
          <a:r>
            <a:rPr lang="en-US" sz="1300" kern="1200" dirty="0">
              <a:solidFill>
                <a:srgbClr val="C00000"/>
              </a:solidFill>
            </a:rPr>
            <a:t>Build dependency graph</a:t>
          </a:r>
        </a:p>
        <a:p>
          <a:pPr marL="114300" lvl="1" indent="-114300" algn="l" defTabSz="577850">
            <a:lnSpc>
              <a:spcPct val="90000"/>
            </a:lnSpc>
            <a:spcBef>
              <a:spcPct val="0"/>
            </a:spcBef>
            <a:spcAft>
              <a:spcPct val="15000"/>
            </a:spcAft>
            <a:buChar char="•"/>
          </a:pPr>
          <a:r>
            <a:rPr lang="en-US" sz="1300" kern="1200">
              <a:solidFill>
                <a:schemeClr val="bg1">
                  <a:lumMod val="50000"/>
                </a:schemeClr>
              </a:solidFill>
            </a:rPr>
            <a:t>Stage program segments</a:t>
          </a:r>
        </a:p>
        <a:p>
          <a:pPr marL="114300" lvl="1" indent="-114300" algn="l" defTabSz="577850">
            <a:lnSpc>
              <a:spcPct val="90000"/>
            </a:lnSpc>
            <a:spcBef>
              <a:spcPct val="0"/>
            </a:spcBef>
            <a:spcAft>
              <a:spcPct val="15000"/>
            </a:spcAft>
            <a:buChar char="•"/>
          </a:pPr>
          <a:r>
            <a:rPr lang="en-US" sz="1300" strike="sngStrike" kern="1200" baseline="0" dirty="0">
              <a:solidFill>
                <a:srgbClr val="C00000"/>
              </a:solidFill>
            </a:rPr>
            <a:t>Stage relocations </a:t>
          </a:r>
        </a:p>
        <a:p>
          <a:pPr marL="114300" lvl="1" indent="-114300" algn="l" defTabSz="577850">
            <a:lnSpc>
              <a:spcPct val="90000"/>
            </a:lnSpc>
            <a:spcBef>
              <a:spcPct val="0"/>
            </a:spcBef>
            <a:spcAft>
              <a:spcPct val="15000"/>
            </a:spcAft>
            <a:buChar char="•"/>
          </a:pPr>
          <a:r>
            <a:rPr lang="en-US" sz="1300" kern="1200" dirty="0">
              <a:solidFill>
                <a:srgbClr val="C00000"/>
              </a:solidFill>
            </a:rPr>
            <a:t>Stage link info pages</a:t>
          </a:r>
        </a:p>
      </dsp:txBody>
      <dsp:txXfrm>
        <a:off x="314080" y="806145"/>
        <a:ext cx="1239549" cy="2918072"/>
      </dsp:txXfrm>
    </dsp:sp>
    <dsp:sp modelId="{B029C098-76E6-4388-BF1E-7AD5C71A0FC9}">
      <dsp:nvSpPr>
        <dsp:cNvPr id="0" name=""/>
        <dsp:cNvSpPr/>
      </dsp:nvSpPr>
      <dsp:spPr>
        <a:xfrm>
          <a:off x="1522117" y="349855"/>
          <a:ext cx="423159" cy="3278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522117" y="415418"/>
        <a:ext cx="324815" cy="196688"/>
      </dsp:txXfrm>
    </dsp:sp>
    <dsp:sp modelId="{886DF791-A52D-4F77-BC12-0CAD66F24898}">
      <dsp:nvSpPr>
        <dsp:cNvPr id="0" name=""/>
        <dsp:cNvSpPr/>
      </dsp:nvSpPr>
      <dsp:spPr>
        <a:xfrm>
          <a:off x="2120928" y="259943"/>
          <a:ext cx="1316677" cy="761455"/>
        </a:xfrm>
        <a:prstGeom prst="roundRect">
          <a:avLst>
            <a:gd name="adj" fmla="val 10000"/>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a:t>Patch ELF</a:t>
          </a:r>
        </a:p>
      </dsp:txBody>
      <dsp:txXfrm>
        <a:off x="2120928" y="259943"/>
        <a:ext cx="1316677" cy="507637"/>
      </dsp:txXfrm>
    </dsp:sp>
    <dsp:sp modelId="{43E2BA82-A2E7-4B7B-B735-3F9DEDE37520}">
      <dsp:nvSpPr>
        <dsp:cNvPr id="0" name=""/>
        <dsp:cNvSpPr/>
      </dsp:nvSpPr>
      <dsp:spPr>
        <a:xfrm>
          <a:off x="2390609" y="767581"/>
          <a:ext cx="1316677" cy="29952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solidFill>
                <a:schemeClr val="bg1">
                  <a:lumMod val="50000"/>
                </a:schemeClr>
              </a:solidFill>
            </a:rPr>
            <a:t>Clear ELF header fields</a:t>
          </a:r>
        </a:p>
        <a:p>
          <a:pPr marL="114300" lvl="1" indent="-114300" algn="l" defTabSz="577850">
            <a:lnSpc>
              <a:spcPct val="90000"/>
            </a:lnSpc>
            <a:spcBef>
              <a:spcPct val="0"/>
            </a:spcBef>
            <a:spcAft>
              <a:spcPct val="15000"/>
            </a:spcAft>
            <a:buChar char="•"/>
          </a:pPr>
          <a:r>
            <a:rPr lang="en-US" sz="1300" kern="1200" dirty="0">
              <a:solidFill>
                <a:schemeClr val="tx1"/>
              </a:solidFill>
            </a:rPr>
            <a:t>Set </a:t>
          </a:r>
          <a:r>
            <a:rPr lang="en-US" sz="1300" kern="1200" dirty="0" err="1">
              <a:solidFill>
                <a:schemeClr val="tx1"/>
              </a:solidFill>
            </a:rPr>
            <a:t>globals</a:t>
          </a:r>
          <a:r>
            <a:rPr lang="en-US" sz="1300" kern="1200" dirty="0">
              <a:solidFill>
                <a:schemeClr val="tx1"/>
              </a:solidFill>
            </a:rPr>
            <a:t> used by enclave</a:t>
          </a:r>
        </a:p>
        <a:p>
          <a:pPr marL="114300" lvl="1" indent="-114300" algn="l" defTabSz="577850">
            <a:lnSpc>
              <a:spcPct val="90000"/>
            </a:lnSpc>
            <a:spcBef>
              <a:spcPct val="0"/>
            </a:spcBef>
            <a:spcAft>
              <a:spcPct val="15000"/>
            </a:spcAft>
            <a:buChar char="•"/>
          </a:pPr>
          <a:r>
            <a:rPr lang="en-US" sz="1300" strike="sngStrike" kern="1200" baseline="0" dirty="0">
              <a:solidFill>
                <a:srgbClr val="C00000"/>
              </a:solidFill>
            </a:rPr>
            <a:t>Set global link info array</a:t>
          </a:r>
          <a:endParaRPr lang="en-US" sz="1300" strike="sngStrike" kern="1200" baseline="0" dirty="0">
            <a:solidFill>
              <a:schemeClr val="bg1">
                <a:lumMod val="50000"/>
              </a:schemeClr>
            </a:solidFill>
          </a:endParaRPr>
        </a:p>
      </dsp:txBody>
      <dsp:txXfrm>
        <a:off x="2429173" y="806145"/>
        <a:ext cx="1239549" cy="2918072"/>
      </dsp:txXfrm>
    </dsp:sp>
    <dsp:sp modelId="{D2865E63-DD55-41FE-AA8C-5FDE9209C16D}">
      <dsp:nvSpPr>
        <dsp:cNvPr id="0" name=""/>
        <dsp:cNvSpPr/>
      </dsp:nvSpPr>
      <dsp:spPr>
        <a:xfrm>
          <a:off x="3637209" y="349855"/>
          <a:ext cx="423159" cy="3278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637209" y="415418"/>
        <a:ext cx="324815" cy="196688"/>
      </dsp:txXfrm>
    </dsp:sp>
    <dsp:sp modelId="{BE6C26EF-861E-48F4-BEEA-A3C332233A58}">
      <dsp:nvSpPr>
        <dsp:cNvPr id="0" name=""/>
        <dsp:cNvSpPr/>
      </dsp:nvSpPr>
      <dsp:spPr>
        <a:xfrm>
          <a:off x="4236020" y="259943"/>
          <a:ext cx="1316677" cy="761455"/>
        </a:xfrm>
        <a:prstGeom prst="roundRect">
          <a:avLst>
            <a:gd name="adj" fmla="val 10000"/>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a:t>Add Enclave Pages</a:t>
          </a:r>
        </a:p>
      </dsp:txBody>
      <dsp:txXfrm>
        <a:off x="4236020" y="259943"/>
        <a:ext cx="1316677" cy="507637"/>
      </dsp:txXfrm>
    </dsp:sp>
    <dsp:sp modelId="{90A1935C-236B-4435-8E76-9A47A3846B60}">
      <dsp:nvSpPr>
        <dsp:cNvPr id="0" name=""/>
        <dsp:cNvSpPr/>
      </dsp:nvSpPr>
      <dsp:spPr>
        <a:xfrm>
          <a:off x="4505701" y="767581"/>
          <a:ext cx="1316677" cy="29952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solidFill>
                <a:schemeClr val="bg1">
                  <a:lumMod val="50000"/>
                </a:schemeClr>
              </a:solidFill>
            </a:rPr>
            <a:t>Add segment pages</a:t>
          </a:r>
        </a:p>
        <a:p>
          <a:pPr marL="114300" lvl="1" indent="-114300" algn="l" defTabSz="577850">
            <a:lnSpc>
              <a:spcPct val="90000"/>
            </a:lnSpc>
            <a:spcBef>
              <a:spcPct val="0"/>
            </a:spcBef>
            <a:spcAft>
              <a:spcPct val="15000"/>
            </a:spcAft>
            <a:buChar char="•"/>
          </a:pPr>
          <a:r>
            <a:rPr lang="en-US" sz="1300" strike="sngStrike" kern="1200" baseline="0" dirty="0">
              <a:solidFill>
                <a:srgbClr val="C00000"/>
              </a:solidFill>
            </a:rPr>
            <a:t>Add </a:t>
          </a:r>
          <a:r>
            <a:rPr lang="en-US" sz="1300" strike="sngStrike" kern="1200" baseline="0" dirty="0" err="1">
              <a:solidFill>
                <a:srgbClr val="C00000"/>
              </a:solidFill>
            </a:rPr>
            <a:t>reloc</a:t>
          </a:r>
          <a:r>
            <a:rPr lang="en-US" sz="1300" strike="sngStrike" kern="1200" baseline="0" dirty="0">
              <a:solidFill>
                <a:srgbClr val="C00000"/>
              </a:solidFill>
            </a:rPr>
            <a:t> pages</a:t>
          </a:r>
        </a:p>
        <a:p>
          <a:pPr marL="114300" lvl="1" indent="-114300" algn="l" defTabSz="577850">
            <a:lnSpc>
              <a:spcPct val="90000"/>
            </a:lnSpc>
            <a:spcBef>
              <a:spcPct val="0"/>
            </a:spcBef>
            <a:spcAft>
              <a:spcPct val="15000"/>
            </a:spcAft>
            <a:buChar char="•"/>
          </a:pPr>
          <a:r>
            <a:rPr lang="en-US" sz="1300" kern="1200" dirty="0">
              <a:solidFill>
                <a:srgbClr val="C00000"/>
              </a:solidFill>
            </a:rPr>
            <a:t>Add link info pages</a:t>
          </a:r>
        </a:p>
        <a:p>
          <a:pPr marL="114300" lvl="1" indent="-114300" algn="l" defTabSz="577850">
            <a:lnSpc>
              <a:spcPct val="90000"/>
            </a:lnSpc>
            <a:spcBef>
              <a:spcPct val="0"/>
            </a:spcBef>
            <a:spcAft>
              <a:spcPct val="15000"/>
            </a:spcAft>
            <a:buChar char="•"/>
          </a:pPr>
          <a:r>
            <a:rPr lang="en-US" sz="1300" kern="1200">
              <a:solidFill>
                <a:schemeClr val="bg1">
                  <a:lumMod val="50000"/>
                </a:schemeClr>
              </a:solidFill>
            </a:rPr>
            <a:t>Add data pages</a:t>
          </a:r>
        </a:p>
      </dsp:txBody>
      <dsp:txXfrm>
        <a:off x="4544265" y="806145"/>
        <a:ext cx="1239549" cy="2918072"/>
      </dsp:txXfrm>
    </dsp:sp>
    <dsp:sp modelId="{099EF169-C443-4527-B2CE-9DA4FBAD670A}">
      <dsp:nvSpPr>
        <dsp:cNvPr id="0" name=""/>
        <dsp:cNvSpPr/>
      </dsp:nvSpPr>
      <dsp:spPr>
        <a:xfrm>
          <a:off x="5752302" y="349855"/>
          <a:ext cx="423159" cy="327814"/>
        </a:xfrm>
        <a:prstGeom prst="rightArrow">
          <a:avLst>
            <a:gd name="adj1" fmla="val 60000"/>
            <a:gd name="adj2" fmla="val 50000"/>
          </a:avLst>
        </a:prstGeom>
        <a:solidFill>
          <a:schemeClr val="accent5">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sz="1000" kern="1200"/>
            <a:t>EINIT</a:t>
          </a:r>
        </a:p>
      </dsp:txBody>
      <dsp:txXfrm>
        <a:off x="5752302" y="415418"/>
        <a:ext cx="324815" cy="196688"/>
      </dsp:txXfrm>
    </dsp:sp>
    <dsp:sp modelId="{47858BF1-5196-46B1-AA29-96A21565D1F9}">
      <dsp:nvSpPr>
        <dsp:cNvPr id="0" name=""/>
        <dsp:cNvSpPr/>
      </dsp:nvSpPr>
      <dsp:spPr>
        <a:xfrm>
          <a:off x="6351112" y="259943"/>
          <a:ext cx="1316677" cy="761455"/>
        </a:xfrm>
        <a:prstGeom prst="roundRect">
          <a:avLst>
            <a:gd name="adj" fmla="val 10000"/>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a:t>Apply Relocations</a:t>
          </a:r>
        </a:p>
      </dsp:txBody>
      <dsp:txXfrm>
        <a:off x="6351112" y="259943"/>
        <a:ext cx="1316677" cy="507637"/>
      </dsp:txXfrm>
    </dsp:sp>
    <dsp:sp modelId="{EB7B8F55-882A-4C79-9270-4EB93BE72E6A}">
      <dsp:nvSpPr>
        <dsp:cNvPr id="0" name=""/>
        <dsp:cNvSpPr/>
      </dsp:nvSpPr>
      <dsp:spPr>
        <a:xfrm>
          <a:off x="6620793" y="767581"/>
          <a:ext cx="1316677" cy="2995200"/>
        </a:xfrm>
        <a:prstGeom prst="roundRect">
          <a:avLst>
            <a:gd name="adj" fmla="val 10000"/>
          </a:avLst>
        </a:prstGeom>
        <a:solidFill>
          <a:schemeClr val="bg1"/>
        </a:solidFill>
        <a:ln w="15875" cap="flat" cmpd="sng" algn="ctr">
          <a:solidFill>
            <a:schemeClr val="tx2"/>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solidFill>
                <a:srgbClr val="C00000"/>
              </a:solidFill>
            </a:rPr>
            <a:t>Find and iterate through link info pages  via patched global vars </a:t>
          </a:r>
        </a:p>
        <a:p>
          <a:pPr marL="114300" lvl="1" indent="-114300" algn="l" defTabSz="577850">
            <a:lnSpc>
              <a:spcPct val="90000"/>
            </a:lnSpc>
            <a:spcBef>
              <a:spcPct val="0"/>
            </a:spcBef>
            <a:spcAft>
              <a:spcPct val="15000"/>
            </a:spcAft>
            <a:buChar char="•"/>
          </a:pPr>
          <a:r>
            <a:rPr lang="en-US" sz="1300" kern="1200" dirty="0">
              <a:solidFill>
                <a:srgbClr val="C00000"/>
              </a:solidFill>
            </a:rPr>
            <a:t>Parse and apply ELF relocations for each module using link info.</a:t>
          </a:r>
        </a:p>
      </dsp:txBody>
      <dsp:txXfrm>
        <a:off x="6659357" y="806145"/>
        <a:ext cx="1239549" cy="2918072"/>
      </dsp:txXfrm>
    </dsp:sp>
    <dsp:sp modelId="{8AB7E5D6-A51A-4A49-94EA-DCEC0443A91C}">
      <dsp:nvSpPr>
        <dsp:cNvPr id="0" name=""/>
        <dsp:cNvSpPr/>
      </dsp:nvSpPr>
      <dsp:spPr>
        <a:xfrm>
          <a:off x="7867394" y="349855"/>
          <a:ext cx="423159" cy="327814"/>
        </a:xfrm>
        <a:prstGeom prst="rightArrow">
          <a:avLst>
            <a:gd name="adj1" fmla="val 60000"/>
            <a:gd name="adj2" fmla="val 50000"/>
          </a:avLst>
        </a:prstGeom>
        <a:solidFill>
          <a:schemeClr val="tx2">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867394" y="415418"/>
        <a:ext cx="324815" cy="196688"/>
      </dsp:txXfrm>
    </dsp:sp>
    <dsp:sp modelId="{32C4060B-BD69-4F1F-A7AD-E53E7EE2E0C5}">
      <dsp:nvSpPr>
        <dsp:cNvPr id="0" name=""/>
        <dsp:cNvSpPr/>
      </dsp:nvSpPr>
      <dsp:spPr>
        <a:xfrm>
          <a:off x="8466205" y="259943"/>
          <a:ext cx="1316677" cy="761455"/>
        </a:xfrm>
        <a:prstGeom prst="roundRect">
          <a:avLst>
            <a:gd name="adj" fmla="val 10000"/>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a:t>Initialize Modules</a:t>
          </a:r>
        </a:p>
      </dsp:txBody>
      <dsp:txXfrm>
        <a:off x="8466205" y="259943"/>
        <a:ext cx="1316677" cy="507637"/>
      </dsp:txXfrm>
    </dsp:sp>
    <dsp:sp modelId="{C2120635-B898-42AC-A30B-0205EA210F26}">
      <dsp:nvSpPr>
        <dsp:cNvPr id="0" name=""/>
        <dsp:cNvSpPr/>
      </dsp:nvSpPr>
      <dsp:spPr>
        <a:xfrm>
          <a:off x="8735886" y="767581"/>
          <a:ext cx="1316677" cy="2995200"/>
        </a:xfrm>
        <a:prstGeom prst="roundRect">
          <a:avLst>
            <a:gd name="adj" fmla="val 10000"/>
          </a:avLst>
        </a:prstGeom>
        <a:solidFill>
          <a:schemeClr val="bg1"/>
        </a:solidFill>
        <a:ln w="15875" cap="flat" cmpd="sng" algn="ctr">
          <a:solidFill>
            <a:schemeClr val="tx2"/>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solidFill>
                <a:schemeClr val="tx1"/>
              </a:solidFill>
            </a:rPr>
            <a:t>Initialize thread data across modules </a:t>
          </a:r>
        </a:p>
        <a:p>
          <a:pPr marL="114300" lvl="1" indent="-114300" algn="l" defTabSz="577850">
            <a:lnSpc>
              <a:spcPct val="90000"/>
            </a:lnSpc>
            <a:spcBef>
              <a:spcPct val="0"/>
            </a:spcBef>
            <a:spcAft>
              <a:spcPct val="15000"/>
            </a:spcAft>
            <a:buChar char="•"/>
          </a:pPr>
          <a:r>
            <a:rPr lang="en-US" sz="1300" kern="1200" dirty="0">
              <a:solidFill>
                <a:schemeClr val="tx1"/>
              </a:solidFill>
            </a:rPr>
            <a:t>Invoke </a:t>
          </a:r>
          <a:r>
            <a:rPr lang="en-US" sz="1300" kern="1200" dirty="0" err="1">
              <a:solidFill>
                <a:schemeClr val="tx1"/>
              </a:solidFill>
            </a:rPr>
            <a:t>init</a:t>
          </a:r>
          <a:r>
            <a:rPr lang="en-US" sz="1300" kern="1200" dirty="0">
              <a:solidFill>
                <a:schemeClr val="tx1"/>
              </a:solidFill>
            </a:rPr>
            <a:t> function array for each module</a:t>
          </a:r>
        </a:p>
      </dsp:txBody>
      <dsp:txXfrm>
        <a:off x="8774450" y="806145"/>
        <a:ext cx="1239549" cy="29180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7E963-6E1D-4C5B-A132-B849660B813B}">
      <dsp:nvSpPr>
        <dsp:cNvPr id="0" name=""/>
        <dsp:cNvSpPr/>
      </dsp:nvSpPr>
      <dsp:spPr>
        <a:xfrm>
          <a:off x="2178024" y="626039"/>
          <a:ext cx="131074" cy="574230"/>
        </a:xfrm>
        <a:custGeom>
          <a:avLst/>
          <a:gdLst/>
          <a:ahLst/>
          <a:cxnLst/>
          <a:rect l="0" t="0" r="0" b="0"/>
          <a:pathLst>
            <a:path>
              <a:moveTo>
                <a:pt x="0" y="0"/>
              </a:moveTo>
              <a:lnTo>
                <a:pt x="0" y="574230"/>
              </a:lnTo>
              <a:lnTo>
                <a:pt x="131074" y="574230"/>
              </a:lnTo>
            </a:path>
          </a:pathLst>
        </a:custGeom>
        <a:noFill/>
        <a:ln w="15875"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sp>
    <dsp:sp modelId="{B32525C4-0FEB-4135-AD1D-2C29AFA238EB}">
      <dsp:nvSpPr>
        <dsp:cNvPr id="0" name=""/>
        <dsp:cNvSpPr/>
      </dsp:nvSpPr>
      <dsp:spPr>
        <a:xfrm>
          <a:off x="1291711" y="1512351"/>
          <a:ext cx="131074" cy="574230"/>
        </a:xfrm>
        <a:custGeom>
          <a:avLst/>
          <a:gdLst/>
          <a:ahLst/>
          <a:cxnLst/>
          <a:rect l="0" t="0" r="0" b="0"/>
          <a:pathLst>
            <a:path>
              <a:moveTo>
                <a:pt x="131074" y="0"/>
              </a:moveTo>
              <a:lnTo>
                <a:pt x="131074" y="574230"/>
              </a:lnTo>
              <a:lnTo>
                <a:pt x="0" y="574230"/>
              </a:lnTo>
            </a:path>
          </a:pathLst>
        </a:custGeom>
        <a:noFill/>
        <a:ln w="15875"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sp>
    <dsp:sp modelId="{BA3AC4A1-09A8-432B-952B-1A8736D312E1}">
      <dsp:nvSpPr>
        <dsp:cNvPr id="0" name=""/>
        <dsp:cNvSpPr/>
      </dsp:nvSpPr>
      <dsp:spPr>
        <a:xfrm>
          <a:off x="2046949" y="626039"/>
          <a:ext cx="131074" cy="574230"/>
        </a:xfrm>
        <a:custGeom>
          <a:avLst/>
          <a:gdLst/>
          <a:ahLst/>
          <a:cxnLst/>
          <a:rect l="0" t="0" r="0" b="0"/>
          <a:pathLst>
            <a:path>
              <a:moveTo>
                <a:pt x="131074" y="0"/>
              </a:moveTo>
              <a:lnTo>
                <a:pt x="131074" y="574230"/>
              </a:lnTo>
              <a:lnTo>
                <a:pt x="0" y="574230"/>
              </a:lnTo>
            </a:path>
          </a:pathLst>
        </a:custGeom>
        <a:noFill/>
        <a:ln w="15875"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sp>
    <dsp:sp modelId="{1C1569DD-E42A-4FBA-A3DA-651F4EEC14EF}">
      <dsp:nvSpPr>
        <dsp:cNvPr id="0" name=""/>
        <dsp:cNvSpPr/>
      </dsp:nvSpPr>
      <dsp:spPr>
        <a:xfrm>
          <a:off x="1553860" y="1875"/>
          <a:ext cx="1248327" cy="624163"/>
        </a:xfrm>
        <a:prstGeom prst="roundRect">
          <a:avLst/>
        </a:prstGeom>
        <a:solidFill>
          <a:schemeClr val="accent2"/>
        </a:solidFill>
        <a:ln w="15875"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Primary enclave</a:t>
          </a:r>
        </a:p>
      </dsp:txBody>
      <dsp:txXfrm>
        <a:off x="1584329" y="32344"/>
        <a:ext cx="1187389" cy="563225"/>
      </dsp:txXfrm>
    </dsp:sp>
    <dsp:sp modelId="{CA6202B7-2F31-45FC-A666-FA168BA7BC99}">
      <dsp:nvSpPr>
        <dsp:cNvPr id="0" name=""/>
        <dsp:cNvSpPr/>
      </dsp:nvSpPr>
      <dsp:spPr>
        <a:xfrm>
          <a:off x="798622" y="888188"/>
          <a:ext cx="1248327" cy="624163"/>
        </a:xfrm>
        <a:prstGeom prst="roundRect">
          <a:avLst/>
        </a:prstGeom>
        <a:solidFill>
          <a:schemeClr val="accent2"/>
        </a:solidFill>
        <a:ln w="15875"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Dependency enclave 1</a:t>
          </a:r>
        </a:p>
      </dsp:txBody>
      <dsp:txXfrm>
        <a:off x="829091" y="918657"/>
        <a:ext cx="1187389" cy="563225"/>
      </dsp:txXfrm>
    </dsp:sp>
    <dsp:sp modelId="{8D3BAD80-535F-4EAA-BF7C-86B9E6699FC6}">
      <dsp:nvSpPr>
        <dsp:cNvPr id="0" name=""/>
        <dsp:cNvSpPr/>
      </dsp:nvSpPr>
      <dsp:spPr>
        <a:xfrm>
          <a:off x="43383" y="1774500"/>
          <a:ext cx="1248327" cy="624163"/>
        </a:xfrm>
        <a:prstGeom prst="roundRect">
          <a:avLst/>
        </a:prstGeom>
        <a:solidFill>
          <a:schemeClr val="accent2"/>
        </a:solidFill>
        <a:ln w="15875"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Dependency enclave 3</a:t>
          </a:r>
        </a:p>
      </dsp:txBody>
      <dsp:txXfrm>
        <a:off x="73852" y="1804969"/>
        <a:ext cx="1187389" cy="563225"/>
      </dsp:txXfrm>
    </dsp:sp>
    <dsp:sp modelId="{4561FE5B-0C58-473F-A42B-322A984BF31B}">
      <dsp:nvSpPr>
        <dsp:cNvPr id="0" name=""/>
        <dsp:cNvSpPr/>
      </dsp:nvSpPr>
      <dsp:spPr>
        <a:xfrm>
          <a:off x="2309098" y="888188"/>
          <a:ext cx="1248327" cy="624163"/>
        </a:xfrm>
        <a:prstGeom prst="roundRect">
          <a:avLst/>
        </a:prstGeom>
        <a:solidFill>
          <a:schemeClr val="accent2"/>
        </a:solidFill>
        <a:ln w="15875"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Dependency enclave 2</a:t>
          </a:r>
        </a:p>
      </dsp:txBody>
      <dsp:txXfrm>
        <a:off x="2339567" y="918657"/>
        <a:ext cx="1187389" cy="56322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F9A6D-74FC-48CB-A1FF-60B7B6717A83}" type="datetimeFigureOut">
              <a:rPr lang="en-US" smtClean="0"/>
              <a:t>11/10/2020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64C548-03E4-47FF-8EF5-93FB8AE2D767}" type="slidenum">
              <a:rPr lang="en-US" smtClean="0"/>
              <a:t>‹#›</a:t>
            </a:fld>
            <a:endParaRPr lang="en-US"/>
          </a:p>
        </p:txBody>
      </p:sp>
    </p:spTree>
    <p:extLst>
      <p:ext uri="{BB962C8B-B14F-4D97-AF65-F5344CB8AC3E}">
        <p14:creationId xmlns:p14="http://schemas.microsoft.com/office/powerpoint/2010/main" val="515805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Offer to provide a separate discussion on FIPS certification and the crypto plan.</a:t>
            </a:r>
          </a:p>
        </p:txBody>
      </p:sp>
      <p:sp>
        <p:nvSpPr>
          <p:cNvPr id="4" name="Slide Number Placeholder 3"/>
          <p:cNvSpPr>
            <a:spLocks noGrp="1"/>
          </p:cNvSpPr>
          <p:nvPr>
            <p:ph type="sldNum" sz="quarter" idx="5"/>
          </p:nvPr>
        </p:nvSpPr>
        <p:spPr/>
        <p:txBody>
          <a:bodyPr/>
          <a:lstStyle/>
          <a:p>
            <a:fld id="{F864C548-03E4-47FF-8EF5-93FB8AE2D767}" type="slidenum">
              <a:rPr lang="en-US" smtClean="0"/>
              <a:t>2</a:t>
            </a:fld>
            <a:endParaRPr lang="en-US"/>
          </a:p>
        </p:txBody>
      </p:sp>
    </p:spTree>
    <p:extLst>
      <p:ext uri="{BB962C8B-B14F-4D97-AF65-F5344CB8AC3E}">
        <p14:creationId xmlns:p14="http://schemas.microsoft.com/office/powerpoint/2010/main" val="682952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Prototype at: https://github.com/openenclave/openenclave/tree/feature/dynamic_binding</a:t>
            </a:r>
          </a:p>
          <a:p>
            <a:endParaRPr lang="en-US" dirty="0"/>
          </a:p>
          <a:p>
            <a:pPr marL="228600" indent="-228600">
              <a:buFont typeface="+mj-lt"/>
              <a:buAutoNum type="arabicPeriod"/>
            </a:pPr>
            <a:r>
              <a:rPr lang="en-US" dirty="0"/>
              <a:t>Overview of test code and dependency tree</a:t>
            </a:r>
          </a:p>
          <a:p>
            <a:pPr marL="228600" indent="-228600">
              <a:buFont typeface="+mj-lt"/>
              <a:buAutoNum type="arabicPeriod"/>
            </a:pPr>
            <a:r>
              <a:rPr lang="en-US" dirty="0"/>
              <a:t>Test execution: </a:t>
            </a:r>
            <a:r>
              <a:rPr lang="en-US" dirty="0" err="1"/>
              <a:t>ctest</a:t>
            </a:r>
            <a:r>
              <a:rPr lang="en-US" dirty="0"/>
              <a:t> –V –R tests/</a:t>
            </a:r>
            <a:r>
              <a:rPr lang="en-US" dirty="0" err="1"/>
              <a:t>ldd</a:t>
            </a:r>
            <a:endParaRPr lang="en-US" dirty="0"/>
          </a:p>
          <a:p>
            <a:pPr marL="228600" indent="-228600">
              <a:buFont typeface="+mj-lt"/>
              <a:buAutoNum type="arabicPeriod"/>
            </a:pPr>
            <a:r>
              <a:rPr lang="en-US" dirty="0"/>
              <a:t>Debugging breakpoints in secondary modules</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F864C548-03E4-47FF-8EF5-93FB8AE2D767}" type="slidenum">
              <a:rPr lang="en-US" smtClean="0"/>
              <a:t>3</a:t>
            </a:fld>
            <a:endParaRPr lang="en-US"/>
          </a:p>
        </p:txBody>
      </p:sp>
    </p:spTree>
    <p:extLst>
      <p:ext uri="{BB962C8B-B14F-4D97-AF65-F5344CB8AC3E}">
        <p14:creationId xmlns:p14="http://schemas.microsoft.com/office/powerpoint/2010/main" val="953752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Load ELF</a:t>
            </a:r>
          </a:p>
          <a:p>
            <a:pPr marL="628650" lvl="1" indent="-171450">
              <a:buFont typeface="Arial" panose="020B0604020202020204" pitchFamily="34" charset="0"/>
              <a:buChar char="•"/>
            </a:pPr>
            <a:r>
              <a:rPr lang="en-US" i="1" dirty="0"/>
              <a:t>Staging</a:t>
            </a:r>
            <a:r>
              <a:rPr lang="en-US" dirty="0"/>
              <a:t> refers to allocating aligned memory buffers and reading the ELF data into them so that the data can then be added into the enclave.</a:t>
            </a:r>
          </a:p>
          <a:p>
            <a:pPr marL="628650" lvl="1" indent="-171450">
              <a:buFont typeface="Arial" panose="020B0604020202020204" pitchFamily="34" charset="0"/>
              <a:buChar char="•"/>
            </a:pPr>
            <a:r>
              <a:rPr lang="en-US" dirty="0"/>
              <a:t>SGX info extracted is cached as properties in the </a:t>
            </a:r>
            <a:r>
              <a:rPr lang="en-US" dirty="0" err="1"/>
              <a:t>oe_enclave_image_t</a:t>
            </a:r>
            <a:r>
              <a:rPr lang="en-US" dirty="0"/>
              <a:t> internal representation.</a:t>
            </a:r>
          </a:p>
          <a:p>
            <a:pPr marL="1085850" lvl="2" indent="-171450">
              <a:buFont typeface="Arial" panose="020B0604020202020204" pitchFamily="34" charset="0"/>
              <a:buChar char="•"/>
            </a:pPr>
            <a:r>
              <a:rPr lang="en-US" dirty="0"/>
              <a:t>E.g. </a:t>
            </a:r>
            <a:r>
              <a:rPr lang="en-US" dirty="0" err="1"/>
              <a:t>entry_rva</a:t>
            </a:r>
            <a:r>
              <a:rPr lang="en-US" dirty="0"/>
              <a:t> for enclave entry point, </a:t>
            </a:r>
            <a:r>
              <a:rPr lang="en-US" dirty="0" err="1"/>
              <a:t>oeinfo</a:t>
            </a:r>
            <a:endParaRPr lang="en-US" dirty="0"/>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Patch ELF</a:t>
            </a:r>
          </a:p>
          <a:p>
            <a:pPr marL="628650" lvl="1" indent="-171450">
              <a:buFont typeface="Arial" panose="020B0604020202020204" pitchFamily="34" charset="0"/>
              <a:buChar char="•"/>
            </a:pPr>
            <a:r>
              <a:rPr lang="en-US" dirty="0"/>
              <a:t>Happens after ECREATE, needed to infer enclave size (ELRANGE) which is one of the values to patch</a:t>
            </a:r>
          </a:p>
          <a:p>
            <a:pPr marL="628650" lvl="1" indent="-171450">
              <a:buFont typeface="Arial" panose="020B0604020202020204" pitchFamily="34" charset="0"/>
              <a:buChar char="•"/>
            </a:pPr>
            <a:r>
              <a:rPr lang="en-US" dirty="0"/>
              <a:t>Clears section header fields: </a:t>
            </a:r>
            <a:r>
              <a:rPr lang="en-US" dirty="0" err="1"/>
              <a:t>e_shoff</a:t>
            </a:r>
            <a:r>
              <a:rPr lang="en-US" dirty="0"/>
              <a:t>, </a:t>
            </a:r>
            <a:r>
              <a:rPr lang="en-US" dirty="0" err="1"/>
              <a:t>e_shnum</a:t>
            </a:r>
            <a:r>
              <a:rPr lang="en-US" dirty="0"/>
              <a:t> &amp; </a:t>
            </a:r>
            <a:r>
              <a:rPr lang="en-US" dirty="0" err="1"/>
              <a:t>e_shstrndx</a:t>
            </a:r>
            <a:endParaRPr lang="en-US" dirty="0"/>
          </a:p>
          <a:p>
            <a:pPr marL="628650" lvl="1" indent="-171450">
              <a:buFont typeface="Arial" panose="020B0604020202020204" pitchFamily="34" charset="0"/>
              <a:buChar char="•"/>
            </a:pPr>
            <a:r>
              <a:rPr lang="en-US" dirty="0"/>
              <a:t>Set </a:t>
            </a:r>
            <a:r>
              <a:rPr lang="en-US" dirty="0" err="1"/>
              <a:t>globals</a:t>
            </a:r>
            <a:r>
              <a:rPr lang="en-US" dirty="0"/>
              <a:t> for enclave, </a:t>
            </a:r>
            <a:r>
              <a:rPr lang="en-US" dirty="0" err="1"/>
              <a:t>reloc</a:t>
            </a:r>
            <a:r>
              <a:rPr lang="en-US" dirty="0"/>
              <a:t>, </a:t>
            </a:r>
            <a:r>
              <a:rPr lang="en-US" dirty="0" err="1"/>
              <a:t>oeinfo</a:t>
            </a:r>
            <a:r>
              <a:rPr lang="en-US" dirty="0"/>
              <a:t>, </a:t>
            </a:r>
            <a:r>
              <a:rPr lang="en-US" dirty="0" err="1"/>
              <a:t>tdata</a:t>
            </a:r>
            <a:r>
              <a:rPr lang="en-US" dirty="0"/>
              <a:t> &amp; </a:t>
            </a:r>
            <a:r>
              <a:rPr lang="en-US" dirty="0" err="1"/>
              <a:t>tbss</a:t>
            </a:r>
            <a:r>
              <a:rPr lang="en-US" dirty="0"/>
              <a:t> references (size, </a:t>
            </a:r>
            <a:r>
              <a:rPr lang="en-US" dirty="0" err="1"/>
              <a:t>rva</a:t>
            </a:r>
            <a:r>
              <a:rPr lang="en-US" dirty="0"/>
              <a:t> etc.)</a:t>
            </a:r>
          </a:p>
          <a:p>
            <a:pPr marL="628650" lvl="1" indent="-171450">
              <a:buFont typeface="Arial" panose="020B0604020202020204" pitchFamily="34" charset="0"/>
              <a:buChar char="•"/>
            </a:pPr>
            <a:r>
              <a:rPr lang="en-US" dirty="0"/>
              <a:t>Mix of .</a:t>
            </a:r>
            <a:r>
              <a:rPr lang="en-US" dirty="0" err="1"/>
              <a:t>rodata</a:t>
            </a:r>
            <a:r>
              <a:rPr lang="en-US" dirty="0"/>
              <a:t> (</a:t>
            </a:r>
            <a:r>
              <a:rPr lang="en-US" dirty="0" err="1"/>
              <a:t>oeinfo</a:t>
            </a:r>
            <a:r>
              <a:rPr lang="en-US" dirty="0"/>
              <a:t>) and .data symbols</a:t>
            </a:r>
          </a:p>
          <a:p>
            <a:pPr marL="628650" lvl="1" indent="-171450">
              <a:buFont typeface="Arial" panose="020B0604020202020204" pitchFamily="34" charset="0"/>
              <a:buChar char="•"/>
            </a:pPr>
            <a:r>
              <a:rPr lang="en-US" dirty="0"/>
              <a:t>Some redundancy with information in program segments loaded into enclave, makes things easy to find</a:t>
            </a:r>
          </a:p>
          <a:p>
            <a:pPr marL="628650" lvl="1" indent="-171450">
              <a:buFont typeface="Arial" panose="020B0604020202020204" pitchFamily="34" charset="0"/>
              <a:buChar char="•"/>
            </a:pPr>
            <a:r>
              <a:rPr lang="en-US" dirty="0"/>
              <a:t>Allows measuring this information into MRENCLAVE</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Add Enclave Pages</a:t>
            </a:r>
          </a:p>
          <a:p>
            <a:pPr marL="628650" lvl="1" indent="-171450">
              <a:buFont typeface="Arial" panose="020B0604020202020204" pitchFamily="34" charset="0"/>
              <a:buChar char="•"/>
            </a:pPr>
            <a:r>
              <a:rPr lang="en-US" dirty="0"/>
              <a:t>Straightforward EADD and EEXTEND on all staged segment and </a:t>
            </a:r>
            <a:r>
              <a:rPr lang="en-US" dirty="0" err="1"/>
              <a:t>reloc</a:t>
            </a:r>
            <a:r>
              <a:rPr lang="en-US" dirty="0"/>
              <a:t> pages.</a:t>
            </a:r>
          </a:p>
          <a:p>
            <a:pPr marL="628650" lvl="1" indent="-171450">
              <a:buFont typeface="Arial" panose="020B0604020202020204" pitchFamily="34" charset="0"/>
              <a:buChar char="•"/>
            </a:pPr>
            <a:r>
              <a:rPr lang="en-US" dirty="0"/>
              <a:t>Followed by adding data pages (pages not loaded from ELF)</a:t>
            </a:r>
          </a:p>
          <a:p>
            <a:pPr marL="1085850" lvl="2" indent="-171450">
              <a:buFont typeface="Arial" panose="020B0604020202020204" pitchFamily="34" charset="0"/>
              <a:buChar char="•"/>
            </a:pPr>
            <a:r>
              <a:rPr lang="en-US" dirty="0"/>
              <a:t>Heap pages</a:t>
            </a:r>
          </a:p>
          <a:p>
            <a:pPr marL="1085850" lvl="2" indent="-171450">
              <a:buFont typeface="Arial" panose="020B0604020202020204" pitchFamily="34" charset="0"/>
              <a:buChar char="•"/>
            </a:pPr>
            <a:r>
              <a:rPr lang="en-US" dirty="0"/>
              <a:t>Stack pages</a:t>
            </a:r>
          </a:p>
          <a:p>
            <a:pPr marL="1085850" lvl="2" indent="-171450">
              <a:buFont typeface="Arial" panose="020B0604020202020204" pitchFamily="34" charset="0"/>
              <a:buChar char="•"/>
            </a:pPr>
            <a:r>
              <a:rPr lang="en-US" dirty="0"/>
              <a:t>Control pages (i.e. TCS, SSA1, SSA2, guard, TLS, TSD)</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Apply Relocations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Happens on first entry into enclave as </a:t>
            </a:r>
            <a:r>
              <a:rPr lang="en-US" dirty="0" err="1"/>
              <a:t>oe_once</a:t>
            </a:r>
            <a:r>
              <a:rPr lang="en-US" dirty="0"/>
              <a:t> call to </a:t>
            </a:r>
            <a:r>
              <a:rPr lang="en-US" dirty="0" err="1"/>
              <a:t>oe_initialize_enclave</a:t>
            </a: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Straightforward today, only handles </a:t>
            </a:r>
            <a:r>
              <a:rPr lang="en-US" b="0" dirty="0">
                <a:solidFill>
                  <a:srgbClr val="569CD6"/>
                </a:solidFill>
                <a:effectLst/>
                <a:latin typeface=" Cascadia Code"/>
              </a:rPr>
              <a:t>R_X86_64_RELATIVE relocations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569CD6"/>
                </a:solidFill>
                <a:effectLst/>
                <a:latin typeface=" Cascadia Code"/>
              </a:rPr>
              <a:t>The base address is essentially the variable we can’t measure into the enclave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569CD6"/>
                </a:solidFill>
                <a:effectLst/>
                <a:latin typeface=" Cascadia Code"/>
              </a:rPr>
              <a:t>Figure it out from the address of the </a:t>
            </a:r>
            <a:r>
              <a:rPr lang="en-US" b="0" dirty="0" err="1">
                <a:solidFill>
                  <a:srgbClr val="569CD6"/>
                </a:solidFill>
                <a:effectLst/>
                <a:latin typeface=" Cascadia Code"/>
              </a:rPr>
              <a:t>enclave_rva</a:t>
            </a:r>
            <a:r>
              <a:rPr lang="en-US" b="0" dirty="0">
                <a:solidFill>
                  <a:srgbClr val="569CD6"/>
                </a:solidFill>
                <a:effectLst/>
                <a:latin typeface=" Cascadia Code"/>
              </a:rPr>
              <a:t> 	- the value of </a:t>
            </a:r>
            <a:r>
              <a:rPr lang="en-US" b="0" dirty="0" err="1">
                <a:solidFill>
                  <a:srgbClr val="569CD6"/>
                </a:solidFill>
                <a:effectLst/>
                <a:latin typeface=" Cascadia Code"/>
              </a:rPr>
              <a:t>enclave_rva</a:t>
            </a:r>
            <a:endParaRPr lang="en-US" dirty="0"/>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Initialize Module</a:t>
            </a:r>
          </a:p>
          <a:p>
            <a:pPr marL="628650" lvl="1" indent="-171450">
              <a:buFont typeface="Arial" panose="020B0604020202020204" pitchFamily="34" charset="0"/>
              <a:buChar char="•"/>
            </a:pPr>
            <a:r>
              <a:rPr lang="en-US" dirty="0"/>
              <a:t>Good overview of the comparison to MUSL __</a:t>
            </a:r>
            <a:r>
              <a:rPr lang="en-US" dirty="0" err="1"/>
              <a:t>init_libc</a:t>
            </a:r>
            <a:r>
              <a:rPr lang="en-US" dirty="0"/>
              <a:t> by Jordan (https://github.com/openenclave/openenclave/blob/master/docs/DesignDocs/libc_initialization.md)</a:t>
            </a:r>
          </a:p>
          <a:p>
            <a:pPr marL="628650" lvl="1" indent="-171450">
              <a:buFont typeface="Arial" panose="020B0604020202020204" pitchFamily="34" charset="0"/>
              <a:buChar char="•"/>
            </a:pPr>
            <a:r>
              <a:rPr lang="en-US" dirty="0"/>
              <a:t>__</a:t>
            </a:r>
            <a:r>
              <a:rPr lang="en-US" dirty="0" err="1"/>
              <a:t>init_tls</a:t>
            </a:r>
            <a:r>
              <a:rPr lang="en-US" dirty="0"/>
              <a:t> -&gt; </a:t>
            </a:r>
            <a:r>
              <a:rPr lang="en-US" dirty="0" err="1"/>
              <a:t>td_init</a:t>
            </a:r>
            <a:r>
              <a:rPr lang="en-US" dirty="0"/>
              <a:t>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Td_init</a:t>
            </a:r>
            <a:r>
              <a:rPr lang="en-US" dirty="0"/>
              <a:t> happens after </a:t>
            </a:r>
            <a:r>
              <a:rPr lang="en-US" dirty="0" err="1"/>
              <a:t>oe_initialize_enclave</a:t>
            </a:r>
            <a:r>
              <a:rPr lang="en-US" dirty="0"/>
              <a:t> as part of _</a:t>
            </a:r>
            <a:r>
              <a:rPr lang="en-US" dirty="0" err="1"/>
              <a:t>handle_ecall</a:t>
            </a:r>
            <a:r>
              <a:rPr lang="en-US" dirty="0"/>
              <a:t> on every initial thread entry to enclave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calls </a:t>
            </a:r>
            <a:r>
              <a:rPr lang="en-US" dirty="0" err="1"/>
              <a:t>oe_thread_local_init</a:t>
            </a:r>
            <a:r>
              <a:rPr lang="en-US" dirty="0"/>
              <a:t> which looks up </a:t>
            </a:r>
            <a:r>
              <a:rPr lang="en-US" dirty="0" err="1"/>
              <a:t>tdata</a:t>
            </a:r>
            <a:r>
              <a:rPr lang="en-US" dirty="0"/>
              <a:t>/</a:t>
            </a:r>
            <a:r>
              <a:rPr lang="en-US" dirty="0" err="1"/>
              <a:t>tbss</a:t>
            </a:r>
            <a:r>
              <a:rPr lang="en-US" dirty="0"/>
              <a:t> info from patched </a:t>
            </a:r>
            <a:r>
              <a:rPr lang="en-US" dirty="0" err="1"/>
              <a:t>globals</a:t>
            </a:r>
            <a:r>
              <a:rPr lang="en-US" dirty="0"/>
              <a:t>)</a:t>
            </a:r>
          </a:p>
          <a:p>
            <a:pPr marL="628650" lvl="1" indent="-171450">
              <a:buFont typeface="Arial" panose="020B0604020202020204" pitchFamily="34" charset="0"/>
              <a:buChar char="•"/>
            </a:pPr>
            <a:r>
              <a:rPr lang="en-US" dirty="0"/>
              <a:t>__</a:t>
            </a:r>
            <a:r>
              <a:rPr lang="en-US" dirty="0" err="1"/>
              <a:t>init_ssp</a:t>
            </a:r>
            <a:r>
              <a:rPr lang="en-US" dirty="0"/>
              <a:t> -&gt; </a:t>
            </a:r>
            <a:r>
              <a:rPr lang="en-US" dirty="0" err="1"/>
              <a:t>td_init</a:t>
            </a:r>
            <a:r>
              <a:rPr lang="en-US" dirty="0"/>
              <a:t> also initializes stack protector</a:t>
            </a:r>
          </a:p>
          <a:p>
            <a:pPr marL="628650" lvl="1" indent="-171450">
              <a:buFont typeface="Arial" panose="020B0604020202020204" pitchFamily="34" charset="0"/>
              <a:buChar char="•"/>
            </a:pPr>
            <a:r>
              <a:rPr lang="en-US" dirty="0" err="1"/>
              <a:t>Globals</a:t>
            </a:r>
            <a:r>
              <a:rPr lang="en-US" dirty="0"/>
              <a:t> and </a:t>
            </a:r>
            <a:r>
              <a:rPr lang="en-US" dirty="0" err="1"/>
              <a:t>libc</a:t>
            </a:r>
            <a:r>
              <a:rPr lang="en-US" dirty="0"/>
              <a:t> struct members are set to fixed values</a:t>
            </a:r>
          </a:p>
          <a:p>
            <a:pPr marL="628650" lvl="1" indent="-171450">
              <a:buFont typeface="Arial" panose="020B0604020202020204" pitchFamily="34" charset="0"/>
              <a:buChar char="•"/>
            </a:pPr>
            <a:r>
              <a:rPr lang="en-US" dirty="0"/>
              <a:t>__</a:t>
            </a:r>
            <a:r>
              <a:rPr lang="en-US" dirty="0" err="1"/>
              <a:t>init_array</a:t>
            </a:r>
            <a:r>
              <a:rPr lang="en-US" dirty="0"/>
              <a:t> -&gt; </a:t>
            </a:r>
            <a:r>
              <a:rPr lang="en-US" dirty="0" err="1"/>
              <a:t>oe_call_init_functions</a:t>
            </a:r>
            <a:r>
              <a:rPr lang="en-US" dirty="0"/>
              <a:t> (only main module)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Oe_call_init_functions</a:t>
            </a:r>
            <a:r>
              <a:rPr lang="en-US" dirty="0"/>
              <a:t> happens as part of the explicit </a:t>
            </a:r>
            <a:r>
              <a:rPr lang="en-US" b="0" dirty="0">
                <a:solidFill>
                  <a:srgbClr val="6A9955"/>
                </a:solidFill>
                <a:effectLst/>
                <a:latin typeface=" Cascadia Code"/>
              </a:rPr>
              <a:t>OE_ECALL_INIT_ENCLAVE first </a:t>
            </a:r>
            <a:r>
              <a:rPr lang="en-US" b="0" dirty="0" err="1">
                <a:solidFill>
                  <a:srgbClr val="6A9955"/>
                </a:solidFill>
                <a:effectLst/>
                <a:latin typeface=" Cascadia Code"/>
              </a:rPr>
              <a:t>ecall</a:t>
            </a:r>
            <a:r>
              <a:rPr lang="en-US" b="0" dirty="0">
                <a:solidFill>
                  <a:srgbClr val="6A9955"/>
                </a:solidFill>
                <a:effectLst/>
                <a:latin typeface=" Cascadia Code"/>
              </a:rPr>
              <a:t> from host</a:t>
            </a:r>
            <a:endParaRPr lang="en-US" b="0" dirty="0">
              <a:solidFill>
                <a:srgbClr val="D4D4D4"/>
              </a:solidFill>
              <a:effectLst/>
              <a:latin typeface=" Cascadia Code"/>
            </a:endParaRPr>
          </a:p>
          <a:p>
            <a:pPr marL="1085850" lvl="2"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864C548-03E4-47FF-8EF5-93FB8AE2D767}" type="slidenum">
              <a:rPr lang="en-US" smtClean="0"/>
              <a:t>4</a:t>
            </a:fld>
            <a:endParaRPr lang="en-US"/>
          </a:p>
        </p:txBody>
      </p:sp>
    </p:spTree>
    <p:extLst>
      <p:ext uri="{BB962C8B-B14F-4D97-AF65-F5344CB8AC3E}">
        <p14:creationId xmlns:p14="http://schemas.microsoft.com/office/powerpoint/2010/main" val="360103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Tradeoffs in demo: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Only supports </a:t>
            </a:r>
            <a:r>
              <a:rPr lang="en-US" b="0" dirty="0">
                <a:solidFill>
                  <a:srgbClr val="D4D4D4"/>
                </a:solidFill>
                <a:effectLst/>
                <a:latin typeface=" Cascadia Code"/>
              </a:rPr>
              <a:t>R_X86_64_RELATIVE, R_X86_64_GLOB_DAT, and R_X86_64_JUMP_SLOT relocations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D4D4D4"/>
                </a:solidFill>
                <a:effectLst/>
                <a:latin typeface=" Cascadia Code"/>
              </a:rPr>
              <a:t>Also </a:t>
            </a:r>
            <a:r>
              <a:rPr lang="en-US" b="0" dirty="0">
                <a:solidFill>
                  <a:srgbClr val="569CD6"/>
                </a:solidFill>
                <a:effectLst/>
                <a:latin typeface=" Cascadia Code"/>
              </a:rPr>
              <a:t>R_X86_64_TPOFF64</a:t>
            </a:r>
            <a:r>
              <a:rPr lang="en-US" b="0" dirty="0">
                <a:solidFill>
                  <a:srgbClr val="D4D4D4"/>
                </a:solidFill>
                <a:effectLst/>
                <a:latin typeface=" Cascadia Code"/>
              </a:rPr>
              <a:t> for thread local data fixups during module initialization</a:t>
            </a:r>
          </a:p>
          <a:p>
            <a:pPr marL="171450" indent="-171450">
              <a:buFont typeface="Arial" panose="020B0604020202020204" pitchFamily="34" charset="0"/>
              <a:buChar char="•"/>
            </a:pPr>
            <a:r>
              <a:rPr lang="en-US" dirty="0"/>
              <a:t>No dependency graph construction (only simple tree walk)</a:t>
            </a:r>
          </a:p>
          <a:p>
            <a:pPr marL="628650" lvl="1" indent="-171450">
              <a:buFont typeface="Arial" panose="020B0604020202020204" pitchFamily="34" charset="0"/>
              <a:buChar char="•"/>
            </a:pPr>
            <a:r>
              <a:rPr lang="en-US" dirty="0"/>
              <a:t>Only supports dependency trees (acyclic)</a:t>
            </a:r>
          </a:p>
          <a:p>
            <a:pPr marL="628650" lvl="1" indent="-171450">
              <a:buFont typeface="Arial" panose="020B0604020202020204" pitchFamily="34" charset="0"/>
              <a:buChar char="•"/>
            </a:pPr>
            <a:r>
              <a:rPr lang="en-US" dirty="0"/>
              <a:t>Only support for –</a:t>
            </a:r>
            <a:r>
              <a:rPr lang="en-US" dirty="0" err="1"/>
              <a:t>Bsymbolic</a:t>
            </a:r>
            <a:r>
              <a:rPr lang="en-US" dirty="0"/>
              <a:t> (no symbol dependency on primary module, doesn’t really support –PIC instead of –PIE)</a:t>
            </a:r>
          </a:p>
          <a:p>
            <a:pPr marL="171450" lvl="0" indent="-171450">
              <a:buFont typeface="Arial" panose="020B0604020202020204" pitchFamily="34" charset="0"/>
              <a:buChar char="•"/>
            </a:pPr>
            <a:r>
              <a:rPr lang="en-US" dirty="0"/>
              <a:t>Fixed global array for tracking enclave dependency link info </a:t>
            </a:r>
          </a:p>
          <a:p>
            <a:pPr marL="628650" lvl="1" indent="-171450">
              <a:buFont typeface="Arial" panose="020B0604020202020204" pitchFamily="34" charset="0"/>
              <a:buChar char="•"/>
            </a:pPr>
            <a:r>
              <a:rPr lang="en-US" dirty="0"/>
              <a:t>Max number of modules capped at 32</a:t>
            </a:r>
          </a:p>
          <a:p>
            <a:pPr marL="628650" lvl="1" indent="-171450">
              <a:buFont typeface="Arial" panose="020B0604020202020204" pitchFamily="34" charset="0"/>
              <a:buChar char="•"/>
            </a:pPr>
            <a:r>
              <a:rPr lang="en-US" dirty="0"/>
              <a:t>Relocation pages are wasteful (</a:t>
            </a:r>
            <a:r>
              <a:rPr lang="en-US" dirty="0" err="1"/>
              <a:t>reloc</a:t>
            </a:r>
            <a:r>
              <a:rPr lang="en-US" dirty="0"/>
              <a:t> entries for each module rounds up to page alignment)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Stage relocations:</a:t>
            </a:r>
          </a:p>
          <a:p>
            <a:pPr marL="171450" indent="-171450">
              <a:buFont typeface="Arial" panose="020B0604020202020204" pitchFamily="34" charset="0"/>
              <a:buChar char="•"/>
            </a:pPr>
            <a:r>
              <a:rPr lang="en-US" dirty="0"/>
              <a:t>When staging the relocations, we pre-calculate the appropriate addresses and translate them so that the enclave only has to deal with </a:t>
            </a:r>
            <a:r>
              <a:rPr lang="en-US" b="0" dirty="0">
                <a:solidFill>
                  <a:srgbClr val="569CD6"/>
                </a:solidFill>
                <a:effectLst/>
                <a:latin typeface=" Cascadia Code"/>
              </a:rPr>
              <a:t>R_X86_64_RELATIVE equivalent math during relocation</a:t>
            </a:r>
          </a:p>
          <a:p>
            <a:pPr marL="628650" lvl="1" indent="-171450">
              <a:buFont typeface="Arial" panose="020B0604020202020204" pitchFamily="34" charset="0"/>
              <a:buChar char="•"/>
            </a:pPr>
            <a:r>
              <a:rPr lang="en-US" b="0" dirty="0">
                <a:solidFill>
                  <a:srgbClr val="569CD6"/>
                </a:solidFill>
                <a:effectLst/>
                <a:latin typeface=" Cascadia Code"/>
              </a:rPr>
              <a:t>The avoids the enclave having to do any ELF parsing at all since relative relocations only require the </a:t>
            </a:r>
            <a:r>
              <a:rPr lang="en-US" b="0" dirty="0" err="1">
                <a:solidFill>
                  <a:srgbClr val="569CD6"/>
                </a:solidFill>
                <a:effectLst/>
                <a:latin typeface=" Cascadia Code"/>
              </a:rPr>
              <a:t>r_offset</a:t>
            </a:r>
            <a:r>
              <a:rPr lang="en-US" b="0" dirty="0">
                <a:solidFill>
                  <a:srgbClr val="569CD6"/>
                </a:solidFill>
                <a:effectLst/>
                <a:latin typeface=" Cascadia Code"/>
              </a:rPr>
              <a:t> and </a:t>
            </a:r>
            <a:r>
              <a:rPr lang="en-US" b="0" dirty="0" err="1">
                <a:solidFill>
                  <a:srgbClr val="569CD6"/>
                </a:solidFill>
                <a:effectLst/>
                <a:latin typeface=" Cascadia Code"/>
              </a:rPr>
              <a:t>r_addend</a:t>
            </a:r>
            <a:endParaRPr lang="en-US" b="0" dirty="0">
              <a:solidFill>
                <a:srgbClr val="569CD6"/>
              </a:solidFill>
              <a:effectLst/>
              <a:latin typeface=" Cascadia Code"/>
            </a:endParaRPr>
          </a:p>
          <a:p>
            <a:pPr marL="628650" lvl="1" indent="-171450">
              <a:buFont typeface="Arial" panose="020B0604020202020204" pitchFamily="34" charset="0"/>
              <a:buChar char="•"/>
            </a:pPr>
            <a:r>
              <a:rPr lang="en-US" b="0" dirty="0">
                <a:solidFill>
                  <a:srgbClr val="569CD6"/>
                </a:solidFill>
                <a:effectLst/>
                <a:latin typeface=" Cascadia Code"/>
              </a:rPr>
              <a:t>For multiple modules, we update the </a:t>
            </a:r>
            <a:r>
              <a:rPr lang="en-US" b="0" dirty="0" err="1">
                <a:solidFill>
                  <a:srgbClr val="569CD6"/>
                </a:solidFill>
                <a:effectLst/>
                <a:latin typeface=" Cascadia Code"/>
              </a:rPr>
              <a:t>r_offset</a:t>
            </a:r>
            <a:r>
              <a:rPr lang="en-US" b="0" dirty="0">
                <a:solidFill>
                  <a:srgbClr val="569CD6"/>
                </a:solidFill>
                <a:effectLst/>
                <a:latin typeface=" Cascadia Code"/>
              </a:rPr>
              <a:t> relative to the module base and push the target value into </a:t>
            </a:r>
            <a:r>
              <a:rPr lang="en-US" b="0" dirty="0" err="1">
                <a:solidFill>
                  <a:srgbClr val="569CD6"/>
                </a:solidFill>
                <a:effectLst/>
                <a:latin typeface=" Cascadia Code"/>
              </a:rPr>
              <a:t>r_addend</a:t>
            </a:r>
            <a:endParaRPr lang="en-US" b="0" dirty="0">
              <a:solidFill>
                <a:srgbClr val="569CD6"/>
              </a:solidFill>
              <a:effectLst/>
              <a:latin typeface=" Cascadia Code"/>
            </a:endParaRPr>
          </a:p>
          <a:p>
            <a:pPr marL="628650" lvl="1" indent="-171450">
              <a:buFont typeface="Arial" panose="020B0604020202020204" pitchFamily="34" charset="0"/>
              <a:buChar char="•"/>
            </a:pPr>
            <a:r>
              <a:rPr lang="en-US" b="0" dirty="0">
                <a:solidFill>
                  <a:srgbClr val="569CD6"/>
                </a:solidFill>
                <a:effectLst/>
                <a:latin typeface=" Cascadia Code"/>
              </a:rPr>
              <a:t>Module base and </a:t>
            </a:r>
            <a:r>
              <a:rPr lang="en-US" b="0" dirty="0" err="1">
                <a:solidFill>
                  <a:srgbClr val="569CD6"/>
                </a:solidFill>
                <a:effectLst/>
                <a:latin typeface=" Cascadia Code"/>
              </a:rPr>
              <a:t>tdata</a:t>
            </a:r>
            <a:r>
              <a:rPr lang="en-US" b="0" dirty="0">
                <a:solidFill>
                  <a:srgbClr val="569CD6"/>
                </a:solidFill>
                <a:effectLst/>
                <a:latin typeface=" Cascadia Code"/>
              </a:rPr>
              <a:t> information is carried in the link info structure on a per module basis</a:t>
            </a:r>
          </a:p>
          <a:p>
            <a:pPr marL="0" lvl="0" indent="0">
              <a:buFont typeface="Arial" panose="020B0604020202020204" pitchFamily="34" charset="0"/>
              <a:buNone/>
            </a:pPr>
            <a:endParaRPr lang="en-US" b="0" dirty="0">
              <a:solidFill>
                <a:srgbClr val="569CD6"/>
              </a:solidFill>
              <a:effectLst/>
              <a:latin typeface=" Cascadia Code"/>
            </a:endParaRPr>
          </a:p>
          <a:p>
            <a:pPr marL="0" lvl="0" indent="0">
              <a:buFont typeface="Arial" panose="020B0604020202020204" pitchFamily="34" charset="0"/>
              <a:buNone/>
            </a:pPr>
            <a:r>
              <a:rPr lang="en-US" b="0" dirty="0">
                <a:solidFill>
                  <a:srgbClr val="569CD6"/>
                </a:solidFill>
                <a:effectLst/>
                <a:latin typeface=" Cascadia Code"/>
              </a:rPr>
              <a:t>Initialize Modules:</a:t>
            </a:r>
          </a:p>
          <a:p>
            <a:pPr marL="171450" lvl="0" indent="-171450">
              <a:buFont typeface="Arial" panose="020B0604020202020204" pitchFamily="34" charset="0"/>
              <a:buChar char="•"/>
            </a:pPr>
            <a:r>
              <a:rPr lang="en-US" b="0" dirty="0">
                <a:solidFill>
                  <a:srgbClr val="569CD6"/>
                </a:solidFill>
                <a:effectLst/>
                <a:latin typeface=" Cascadia Code"/>
              </a:rPr>
              <a:t>Similarly, the per module initialization also uses the link info data to handle the thread data initialization across all the modules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solidFill>
                <a:srgbClr val="D4D4D4"/>
              </a:solidFill>
              <a:effectLst/>
              <a:latin typeface=" Cascadia Code"/>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864C548-03E4-47FF-8EF5-93FB8AE2D767}" type="slidenum">
              <a:rPr lang="en-US" smtClean="0"/>
              <a:t>5</a:t>
            </a:fld>
            <a:endParaRPr lang="en-US"/>
          </a:p>
        </p:txBody>
      </p:sp>
    </p:spTree>
    <p:extLst>
      <p:ext uri="{BB962C8B-B14F-4D97-AF65-F5344CB8AC3E}">
        <p14:creationId xmlns:p14="http://schemas.microsoft.com/office/powerpoint/2010/main" val="742275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Building a dependency graph:</a:t>
            </a:r>
          </a:p>
          <a:p>
            <a:pPr marL="171450" indent="-171450">
              <a:buFont typeface="Arial" panose="020B0604020202020204" pitchFamily="34" charset="0"/>
              <a:buChar char="•"/>
            </a:pPr>
            <a:r>
              <a:rPr lang="en-US" dirty="0"/>
              <a:t>Currently the staging of the segments and relocations is inline with the loading of the ELF module. </a:t>
            </a:r>
          </a:p>
          <a:p>
            <a:pPr marL="171450" indent="-171450">
              <a:buFont typeface="Arial" panose="020B0604020202020204" pitchFamily="34" charset="0"/>
              <a:buChar char="•"/>
            </a:pPr>
            <a:r>
              <a:rPr lang="en-US" dirty="0"/>
              <a:t>This additional step would allow it to implement more correct binding behavior (e.g. circular module references, symbol lookup in primary module first etc.)</a:t>
            </a:r>
          </a:p>
          <a:p>
            <a:pPr marL="171450" indent="-171450">
              <a:buFont typeface="Arial" panose="020B0604020202020204" pitchFamily="34" charset="0"/>
              <a:buChar char="•"/>
            </a:pPr>
            <a:r>
              <a:rPr lang="en-US" dirty="0"/>
              <a:t>It would require propagating the dependency graph along as part of the .dynamic symbol binding resolution  </a:t>
            </a:r>
          </a:p>
          <a:p>
            <a:pPr marL="171450" indent="-171450">
              <a:buFont typeface="Arial" panose="020B0604020202020204" pitchFamily="34" charset="0"/>
              <a:buChar char="•"/>
            </a:pPr>
            <a:r>
              <a:rPr lang="en-US" dirty="0"/>
              <a:t>Much of this is going to be predicated on a simplification of the MUSL binding code.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Remove staged relocations: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D4D4D4"/>
                </a:solidFill>
                <a:effectLst/>
                <a:latin typeface=" Cascadia Code"/>
              </a:rPr>
              <a:t>Instead of pre-processing relocations on the host side, the where ELF parsing is pushed into the enclave during the Apply Relocations step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D4D4D4"/>
                </a:solidFill>
                <a:effectLst/>
                <a:latin typeface=" Cascadia Code"/>
              </a:rPr>
              <a:t>Instead of baking the math into the relocations, the extra information needed to figure out the relocations for multiple modules is included in the link info pages instead (e.g. base offset of each module)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D4D4D4"/>
                </a:solidFill>
                <a:effectLst/>
                <a:latin typeface=" Cascadia Code"/>
              </a:rPr>
              <a:t>Unclear what the complexity tradeoff in enclave code is right now.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D4D4D4"/>
                </a:solidFill>
                <a:effectLst/>
                <a:latin typeface=" Cascadia Code"/>
              </a:rPr>
              <a:t>Existing OE ELF parsing code is host-only and may be difficult to port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D4D4D4"/>
                </a:solidFill>
                <a:effectLst/>
                <a:latin typeface=" Cascadia Code"/>
              </a:rPr>
              <a:t>Intel does more of the actual ELF parsing for relocations in the enclave, so this aligns better for parity of behavior.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D4D4D4"/>
                </a:solidFill>
                <a:effectLst/>
                <a:latin typeface=" Cascadia Code"/>
              </a:rPr>
              <a:t>Moving the relocation calculations into the enclave also provides an easier path to implementing a version of Dynamic Loading (i.e. </a:t>
            </a:r>
            <a:r>
              <a:rPr lang="en-US" b="0" dirty="0" err="1">
                <a:solidFill>
                  <a:srgbClr val="D4D4D4"/>
                </a:solidFill>
                <a:effectLst/>
                <a:latin typeface=" Cascadia Code"/>
              </a:rPr>
              <a:t>dlopen</a:t>
            </a:r>
            <a:r>
              <a:rPr lang="en-US" b="0" dirty="0">
                <a:solidFill>
                  <a:srgbClr val="D4D4D4"/>
                </a:solidFill>
                <a:effectLst/>
                <a:latin typeface=" Cascadia Code"/>
              </a:rPr>
              <a:t>, </a:t>
            </a:r>
            <a:r>
              <a:rPr lang="en-US" b="0" dirty="0" err="1">
                <a:solidFill>
                  <a:srgbClr val="D4D4D4"/>
                </a:solidFill>
                <a:effectLst/>
                <a:latin typeface=" Cascadia Code"/>
              </a:rPr>
              <a:t>dlsym</a:t>
            </a:r>
            <a:r>
              <a:rPr lang="en-US" b="0" dirty="0">
                <a:solidFill>
                  <a:srgbClr val="D4D4D4"/>
                </a:solidFill>
                <a:effectLst/>
                <a:latin typeface=" Cascadia Code"/>
              </a:rPr>
              <a:t>)</a:t>
            </a:r>
          </a:p>
          <a:p>
            <a:pPr marL="171450" lvl="0" indent="-171450">
              <a:buFont typeface="Arial" panose="020B0604020202020204" pitchFamily="34" charset="0"/>
              <a:buChar char="•"/>
            </a:pPr>
            <a:endParaRPr lang="en-US" b="0" dirty="0">
              <a:solidFill>
                <a:srgbClr val="569CD6"/>
              </a:solidFill>
              <a:effectLst/>
              <a:latin typeface=" Cascadia Code"/>
            </a:endParaRPr>
          </a:p>
          <a:p>
            <a:pPr marL="0" lvl="0" indent="0">
              <a:buFont typeface="Arial" panose="020B0604020202020204" pitchFamily="34" charset="0"/>
              <a:buNone/>
            </a:pPr>
            <a:r>
              <a:rPr lang="en-US" b="0" dirty="0">
                <a:solidFill>
                  <a:srgbClr val="569CD6"/>
                </a:solidFill>
                <a:effectLst/>
                <a:latin typeface=" Cascadia Code"/>
              </a:rPr>
              <a:t>Stage link info pages: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569CD6"/>
                </a:solidFill>
                <a:effectLst/>
                <a:latin typeface=" Cascadia Code"/>
              </a:rPr>
              <a:t>To avoid pre-allocating a fixed-size global array for the link info, we can write the variable length blob into enclave memory directly (like the </a:t>
            </a:r>
            <a:r>
              <a:rPr lang="en-US" b="0" dirty="0" err="1">
                <a:solidFill>
                  <a:srgbClr val="569CD6"/>
                </a:solidFill>
                <a:effectLst/>
                <a:latin typeface=" Cascadia Code"/>
              </a:rPr>
              <a:t>relocs</a:t>
            </a:r>
            <a:r>
              <a:rPr lang="en-US" b="0" dirty="0">
                <a:solidFill>
                  <a:srgbClr val="569CD6"/>
                </a:solidFill>
                <a:effectLst/>
                <a:latin typeface=" Cascadia Code"/>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569CD6"/>
                </a:solidFill>
                <a:effectLst/>
                <a:latin typeface=" Cascadia Code"/>
              </a:rPr>
              <a:t>Link info data structures for all modules (basically a collection of pointers to </a:t>
            </a:r>
            <a:r>
              <a:rPr lang="en-US" b="0" dirty="0" err="1">
                <a:solidFill>
                  <a:srgbClr val="569CD6"/>
                </a:solidFill>
                <a:effectLst/>
                <a:latin typeface=" Cascadia Code"/>
              </a:rPr>
              <a:t>tdata</a:t>
            </a:r>
            <a:r>
              <a:rPr lang="en-US" b="0" dirty="0">
                <a:solidFill>
                  <a:srgbClr val="569CD6"/>
                </a:solidFill>
                <a:effectLst/>
                <a:latin typeface=" Cascadia Code"/>
              </a:rPr>
              <a:t>, </a:t>
            </a:r>
            <a:r>
              <a:rPr lang="en-US" b="0" dirty="0" err="1">
                <a:solidFill>
                  <a:srgbClr val="569CD6"/>
                </a:solidFill>
                <a:effectLst/>
                <a:latin typeface=" Cascadia Code"/>
              </a:rPr>
              <a:t>tbss</a:t>
            </a:r>
            <a:r>
              <a:rPr lang="en-US" b="0" dirty="0">
                <a:solidFill>
                  <a:srgbClr val="569CD6"/>
                </a:solidFill>
                <a:effectLst/>
                <a:latin typeface=" Cascadia Code"/>
              </a:rPr>
              <a:t>, </a:t>
            </a:r>
            <a:r>
              <a:rPr lang="en-US" b="0" dirty="0" err="1">
                <a:solidFill>
                  <a:srgbClr val="569CD6"/>
                </a:solidFill>
                <a:effectLst/>
                <a:latin typeface=" Cascadia Code"/>
              </a:rPr>
              <a:t>init_array</a:t>
            </a:r>
            <a:r>
              <a:rPr lang="en-US" b="0" dirty="0">
                <a:solidFill>
                  <a:srgbClr val="569CD6"/>
                </a:solidFill>
                <a:effectLst/>
                <a:latin typeface=" Cascadia Code"/>
              </a:rPr>
              <a:t>, </a:t>
            </a:r>
            <a:r>
              <a:rPr lang="en-US" b="0" dirty="0" err="1">
                <a:solidFill>
                  <a:srgbClr val="569CD6"/>
                </a:solidFill>
                <a:effectLst/>
                <a:latin typeface=" Cascadia Code"/>
              </a:rPr>
              <a:t>fini_array</a:t>
            </a:r>
            <a:r>
              <a:rPr lang="en-US" b="0" dirty="0">
                <a:solidFill>
                  <a:srgbClr val="569CD6"/>
                </a:solidFill>
                <a:effectLst/>
                <a:latin typeface=" Cascadia Code"/>
              </a:rPr>
              <a:t> in the program segments) can be kept as a linked list until all dependencies are loaded, whereupon they are laid out into enclave memory.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569CD6"/>
                </a:solidFill>
                <a:effectLst/>
                <a:latin typeface=" Cascadia Code"/>
              </a:rPr>
              <a:t>ELF Patching step only has to keep track of the </a:t>
            </a:r>
            <a:r>
              <a:rPr lang="en-US" b="0" dirty="0" err="1">
                <a:solidFill>
                  <a:srgbClr val="569CD6"/>
                </a:solidFill>
                <a:effectLst/>
                <a:latin typeface=" Cascadia Code"/>
              </a:rPr>
              <a:t>rva</a:t>
            </a:r>
            <a:r>
              <a:rPr lang="en-US" b="0" dirty="0">
                <a:solidFill>
                  <a:srgbClr val="569CD6"/>
                </a:solidFill>
                <a:effectLst/>
                <a:latin typeface=" Cascadia Code"/>
              </a:rPr>
              <a:t> &amp; size of the link info pages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569CD6"/>
                </a:solidFill>
                <a:effectLst/>
                <a:latin typeface=" Cascadia Code"/>
              </a:rPr>
              <a:t>Similarly, link info are added as page-aligned into the </a:t>
            </a:r>
            <a:r>
              <a:rPr lang="en-US" altLang="ja-JP" b="0" dirty="0">
                <a:solidFill>
                  <a:srgbClr val="569CD6"/>
                </a:solidFill>
                <a:effectLst/>
                <a:latin typeface=" Cascadia Code"/>
              </a:rPr>
              <a:t>enclave</a:t>
            </a:r>
            <a:r>
              <a:rPr lang="en-US" b="0" dirty="0">
                <a:solidFill>
                  <a:srgbClr val="569CD6"/>
                </a:solidFill>
                <a:effectLst/>
                <a:latin typeface=" Cascadia Code"/>
              </a:rPr>
              <a:t> so they are measured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D4D4D4"/>
                </a:solidFill>
                <a:effectLst/>
                <a:latin typeface=" Cascadia Code"/>
              </a:rPr>
              <a:t>The module initialization then uses the </a:t>
            </a:r>
            <a:r>
              <a:rPr lang="en-US" b="0" dirty="0" err="1">
                <a:solidFill>
                  <a:srgbClr val="D4D4D4"/>
                </a:solidFill>
                <a:effectLst/>
                <a:latin typeface=" Cascadia Code"/>
              </a:rPr>
              <a:t>globals</a:t>
            </a:r>
            <a:r>
              <a:rPr lang="en-US" b="0" dirty="0">
                <a:solidFill>
                  <a:srgbClr val="D4D4D4"/>
                </a:solidFill>
                <a:effectLst/>
                <a:latin typeface=" Cascadia Code"/>
              </a:rPr>
              <a:t> to reference and consume the link info structs.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solidFill>
                <a:srgbClr val="D4D4D4"/>
              </a:solidFill>
              <a:effectLst/>
              <a:latin typeface=" Cascadia Code"/>
            </a:endParaRPr>
          </a:p>
        </p:txBody>
      </p:sp>
      <p:sp>
        <p:nvSpPr>
          <p:cNvPr id="4" name="Slide Number Placeholder 3"/>
          <p:cNvSpPr>
            <a:spLocks noGrp="1"/>
          </p:cNvSpPr>
          <p:nvPr>
            <p:ph type="sldNum" sz="quarter" idx="5"/>
          </p:nvPr>
        </p:nvSpPr>
        <p:spPr/>
        <p:txBody>
          <a:bodyPr/>
          <a:lstStyle/>
          <a:p>
            <a:fld id="{F864C548-03E4-47FF-8EF5-93FB8AE2D767}" type="slidenum">
              <a:rPr lang="en-US" smtClean="0"/>
              <a:t>6</a:t>
            </a:fld>
            <a:endParaRPr lang="en-US"/>
          </a:p>
        </p:txBody>
      </p:sp>
    </p:spTree>
    <p:extLst>
      <p:ext uri="{BB962C8B-B14F-4D97-AF65-F5344CB8AC3E}">
        <p14:creationId xmlns:p14="http://schemas.microsoft.com/office/powerpoint/2010/main" val="1475893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Each module segment includes the code pages (RX) and data pages (RW)</a:t>
            </a:r>
          </a:p>
          <a:p>
            <a:pPr marL="171450" indent="-171450">
              <a:buFont typeface="Arial" panose="020B0604020202020204" pitchFamily="34" charset="0"/>
              <a:buChar char="•"/>
            </a:pPr>
            <a:r>
              <a:rPr lang="en-US" dirty="0"/>
              <a:t>Ordering of segments is currently based on order of load, which is based on depth-first traversal</a:t>
            </a:r>
          </a:p>
          <a:p>
            <a:pPr marL="628650" lvl="1" indent="-171450">
              <a:buFont typeface="Arial" panose="020B0604020202020204" pitchFamily="34" charset="0"/>
              <a:buChar char="•"/>
            </a:pPr>
            <a:r>
              <a:rPr lang="en-US" dirty="0"/>
              <a:t>Similarly for relocations, which we would like to remove moving forwards. </a:t>
            </a:r>
          </a:p>
          <a:p>
            <a:pPr marL="171450" indent="-171450">
              <a:buFont typeface="Arial" panose="020B0604020202020204" pitchFamily="34" charset="0"/>
              <a:buChar char="•"/>
            </a:pPr>
            <a:r>
              <a:rPr lang="en-US" dirty="0"/>
              <a:t>Each module’s </a:t>
            </a:r>
            <a:r>
              <a:rPr lang="en-US" dirty="0" err="1"/>
              <a:t>relocs</a:t>
            </a:r>
            <a:r>
              <a:rPr lang="en-US" dirty="0"/>
              <a:t> are still page-aligned, though they don’t have to be.</a:t>
            </a:r>
          </a:p>
          <a:p>
            <a:pPr marL="171450" lvl="0" indent="-171450">
              <a:buFont typeface="Arial" panose="020B0604020202020204" pitchFamily="34" charset="0"/>
              <a:buChar char="•"/>
            </a:pPr>
            <a:r>
              <a:rPr lang="en-US" dirty="0"/>
              <a:t>Link Info will probably use the same model but are likely to be much smaller and likely to be able to fit into a single page</a:t>
            </a:r>
          </a:p>
          <a:p>
            <a:pPr marL="628650" lvl="1" indent="-171450">
              <a:buFont typeface="Arial" panose="020B0604020202020204" pitchFamily="34" charset="0"/>
              <a:buChar char="•"/>
            </a:pPr>
            <a:r>
              <a:rPr lang="en-US" dirty="0"/>
              <a:t>Keep as a linked list and then aligned after all are written. </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Thread pages are same as before:</a:t>
            </a:r>
          </a:p>
          <a:p>
            <a:pPr marL="628650" lvl="1" indent="-171450">
              <a:buFont typeface="Arial" panose="020B0604020202020204" pitchFamily="34" charset="0"/>
              <a:buChar char="•"/>
            </a:pPr>
            <a:r>
              <a:rPr lang="en-US" dirty="0">
                <a:solidFill>
                  <a:schemeClr val="bg1">
                    <a:lumMod val="95000"/>
                  </a:schemeClr>
                </a:solidFill>
              </a:rPr>
              <a:t>Guard page</a:t>
            </a:r>
          </a:p>
          <a:p>
            <a:pPr marL="628650" lvl="1" indent="-171450">
              <a:buFont typeface="Arial" panose="020B0604020202020204" pitchFamily="34" charset="0"/>
              <a:buChar char="•"/>
            </a:pPr>
            <a:r>
              <a:rPr lang="en-US" dirty="0"/>
              <a:t>Stack pages</a:t>
            </a:r>
          </a:p>
          <a:p>
            <a:pPr marL="628650" lvl="1" indent="-171450">
              <a:buFont typeface="Arial" panose="020B0604020202020204" pitchFamily="34" charset="0"/>
              <a:buChar char="•"/>
            </a:pPr>
            <a:r>
              <a:rPr lang="en-US" dirty="0"/>
              <a:t>Guard page</a:t>
            </a:r>
          </a:p>
          <a:p>
            <a:pPr marL="628650" lvl="1" indent="-171450">
              <a:buFont typeface="Arial" panose="020B0604020202020204" pitchFamily="34" charset="0"/>
              <a:buChar char="•"/>
            </a:pPr>
            <a:r>
              <a:rPr lang="en-US" dirty="0"/>
              <a:t>TCS</a:t>
            </a:r>
          </a:p>
          <a:p>
            <a:pPr marL="628650" lvl="1" indent="-171450">
              <a:buFont typeface="Arial" panose="020B0604020202020204" pitchFamily="34" charset="0"/>
              <a:buChar char="•"/>
            </a:pPr>
            <a:r>
              <a:rPr lang="en-US" dirty="0"/>
              <a:t>SSA pages (2)</a:t>
            </a:r>
          </a:p>
          <a:p>
            <a:pPr marL="628650" lvl="1" indent="-171450">
              <a:buFont typeface="Arial" panose="020B0604020202020204" pitchFamily="34" charset="0"/>
              <a:buChar char="•"/>
            </a:pPr>
            <a:r>
              <a:rPr lang="en-US" dirty="0"/>
              <a:t>Guard page</a:t>
            </a:r>
          </a:p>
          <a:p>
            <a:pPr marL="628650" lvl="1" indent="-171450">
              <a:buFont typeface="Arial" panose="020B0604020202020204" pitchFamily="34" charset="0"/>
              <a:buChar char="•"/>
            </a:pPr>
            <a:r>
              <a:rPr lang="en-US" dirty="0"/>
              <a:t>FS/GS segment pages (2)</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F864C548-03E4-47FF-8EF5-93FB8AE2D767}" type="slidenum">
              <a:rPr lang="en-US" smtClean="0"/>
              <a:t>7</a:t>
            </a:fld>
            <a:endParaRPr lang="en-US"/>
          </a:p>
        </p:txBody>
      </p:sp>
    </p:spTree>
    <p:extLst>
      <p:ext uri="{BB962C8B-B14F-4D97-AF65-F5344CB8AC3E}">
        <p14:creationId xmlns:p14="http://schemas.microsoft.com/office/powerpoint/2010/main" val="81216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Additional TODO:</a:t>
            </a:r>
          </a:p>
          <a:p>
            <a:pPr marL="171450" indent="-171450">
              <a:buFont typeface="Arial" panose="020B0604020202020204" pitchFamily="34" charset="0"/>
              <a:buChar char="•"/>
            </a:pPr>
            <a:r>
              <a:rPr lang="en-US"/>
              <a:t>Consider refactoring the symbol load for main module out of </a:t>
            </a:r>
            <a:r>
              <a:rPr lang="en-US" b="0" i="0" err="1">
                <a:solidFill>
                  <a:srgbClr val="005CC5"/>
                </a:solidFill>
                <a:effectLst/>
                <a:latin typeface="SFMono-Regular"/>
              </a:rPr>
              <a:t>oe_debug_notify_enclave_created</a:t>
            </a:r>
            <a:r>
              <a:rPr lang="en-US" b="0" i="0">
                <a:solidFill>
                  <a:srgbClr val="005CC5"/>
                </a:solidFill>
                <a:effectLst/>
                <a:latin typeface="SFMono-Regular"/>
              </a:rPr>
              <a:t>() into </a:t>
            </a:r>
            <a:r>
              <a:rPr lang="en-US" b="0" i="0" err="1">
                <a:solidFill>
                  <a:srgbClr val="005CC5"/>
                </a:solidFill>
                <a:effectLst/>
                <a:latin typeface="SFMono-Regular"/>
              </a:rPr>
              <a:t>oe_debug_notify_module_loaded</a:t>
            </a:r>
            <a:r>
              <a:rPr lang="en-US" b="0" i="0">
                <a:solidFill>
                  <a:srgbClr val="005CC5"/>
                </a:solidFill>
                <a:effectLst/>
                <a:latin typeface="SFMono-Regular"/>
              </a:rPr>
              <a:t>() for consistency</a:t>
            </a:r>
            <a:endParaRPr lang="en-US"/>
          </a:p>
        </p:txBody>
      </p:sp>
      <p:sp>
        <p:nvSpPr>
          <p:cNvPr id="4" name="Slide Number Placeholder 3"/>
          <p:cNvSpPr>
            <a:spLocks noGrp="1"/>
          </p:cNvSpPr>
          <p:nvPr>
            <p:ph type="sldNum" sz="quarter" idx="5"/>
          </p:nvPr>
        </p:nvSpPr>
        <p:spPr/>
        <p:txBody>
          <a:bodyPr/>
          <a:lstStyle/>
          <a:p>
            <a:fld id="{F864C548-03E4-47FF-8EF5-93FB8AE2D767}" type="slidenum">
              <a:rPr lang="en-US" smtClean="0"/>
              <a:t>8</a:t>
            </a:fld>
            <a:endParaRPr lang="en-US"/>
          </a:p>
        </p:txBody>
      </p:sp>
    </p:spTree>
    <p:extLst>
      <p:ext uri="{BB962C8B-B14F-4D97-AF65-F5344CB8AC3E}">
        <p14:creationId xmlns:p14="http://schemas.microsoft.com/office/powerpoint/2010/main" val="2035454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4C548-03E4-47FF-8EF5-93FB8AE2D767}" type="slidenum">
              <a:rPr lang="en-US" smtClean="0"/>
              <a:t>9</a:t>
            </a:fld>
            <a:endParaRPr lang="en-US"/>
          </a:p>
        </p:txBody>
      </p:sp>
    </p:spTree>
    <p:extLst>
      <p:ext uri="{BB962C8B-B14F-4D97-AF65-F5344CB8AC3E}">
        <p14:creationId xmlns:p14="http://schemas.microsoft.com/office/powerpoint/2010/main" val="2797096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C99CDCAB-7710-4CEA-BB1E-1D6F8500FB81}"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9CADF-3B4A-4605-ABFC-F6999669874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06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9CDCAB-7710-4CEA-BB1E-1D6F8500FB81}"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9CADF-3B4A-4605-ABFC-F69996698745}" type="slidenum">
              <a:rPr lang="en-US" smtClean="0"/>
              <a:t>‹#›</a:t>
            </a:fld>
            <a:endParaRPr lang="en-US"/>
          </a:p>
        </p:txBody>
      </p:sp>
    </p:spTree>
    <p:extLst>
      <p:ext uri="{BB962C8B-B14F-4D97-AF65-F5344CB8AC3E}">
        <p14:creationId xmlns:p14="http://schemas.microsoft.com/office/powerpoint/2010/main" val="365877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9CDCAB-7710-4CEA-BB1E-1D6F8500FB81}"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9CADF-3B4A-4605-ABFC-F69996698745}" type="slidenum">
              <a:rPr lang="en-US" smtClean="0"/>
              <a:t>‹#›</a:t>
            </a:fld>
            <a:endParaRPr lang="en-US"/>
          </a:p>
        </p:txBody>
      </p:sp>
    </p:spTree>
    <p:extLst>
      <p:ext uri="{BB962C8B-B14F-4D97-AF65-F5344CB8AC3E}">
        <p14:creationId xmlns:p14="http://schemas.microsoft.com/office/powerpoint/2010/main" val="963985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9CDCAB-7710-4CEA-BB1E-1D6F8500FB81}"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9CADF-3B4A-4605-ABFC-F69996698745}" type="slidenum">
              <a:rPr lang="en-US" smtClean="0"/>
              <a:t>‹#›</a:t>
            </a:fld>
            <a:endParaRPr lang="en-US"/>
          </a:p>
        </p:txBody>
      </p:sp>
    </p:spTree>
    <p:extLst>
      <p:ext uri="{BB962C8B-B14F-4D97-AF65-F5344CB8AC3E}">
        <p14:creationId xmlns:p14="http://schemas.microsoft.com/office/powerpoint/2010/main" val="3761196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9CDCAB-7710-4CEA-BB1E-1D6F8500FB81}"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9CADF-3B4A-4605-ABFC-F6999669874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054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9CDCAB-7710-4CEA-BB1E-1D6F8500FB81}"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9CADF-3B4A-4605-ABFC-F69996698745}" type="slidenum">
              <a:rPr lang="en-US" smtClean="0"/>
              <a:t>‹#›</a:t>
            </a:fld>
            <a:endParaRPr lang="en-US"/>
          </a:p>
        </p:txBody>
      </p:sp>
    </p:spTree>
    <p:extLst>
      <p:ext uri="{BB962C8B-B14F-4D97-AF65-F5344CB8AC3E}">
        <p14:creationId xmlns:p14="http://schemas.microsoft.com/office/powerpoint/2010/main" val="1591064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9CDCAB-7710-4CEA-BB1E-1D6F8500FB81}" type="datetimeFigureOut">
              <a:rPr lang="en-US" smtClean="0"/>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49CADF-3B4A-4605-ABFC-F69996698745}" type="slidenum">
              <a:rPr lang="en-US" smtClean="0"/>
              <a:t>‹#›</a:t>
            </a:fld>
            <a:endParaRPr lang="en-US"/>
          </a:p>
        </p:txBody>
      </p:sp>
    </p:spTree>
    <p:extLst>
      <p:ext uri="{BB962C8B-B14F-4D97-AF65-F5344CB8AC3E}">
        <p14:creationId xmlns:p14="http://schemas.microsoft.com/office/powerpoint/2010/main" val="2812175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9CDCAB-7710-4CEA-BB1E-1D6F8500FB81}" type="datetimeFigureOut">
              <a:rPr lang="en-US" smtClean="0"/>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49CADF-3B4A-4605-ABFC-F69996698745}" type="slidenum">
              <a:rPr lang="en-US" smtClean="0"/>
              <a:t>‹#›</a:t>
            </a:fld>
            <a:endParaRPr lang="en-US"/>
          </a:p>
        </p:txBody>
      </p:sp>
    </p:spTree>
    <p:extLst>
      <p:ext uri="{BB962C8B-B14F-4D97-AF65-F5344CB8AC3E}">
        <p14:creationId xmlns:p14="http://schemas.microsoft.com/office/powerpoint/2010/main" val="866934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9CDCAB-7710-4CEA-BB1E-1D6F8500FB81}" type="datetimeFigureOut">
              <a:rPr lang="en-US" smtClean="0"/>
              <a:t>11/10/2020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949CADF-3B4A-4605-ABFC-F69996698745}" type="slidenum">
              <a:rPr lang="en-US" smtClean="0"/>
              <a:t>‹#›</a:t>
            </a:fld>
            <a:endParaRPr lang="en-US"/>
          </a:p>
        </p:txBody>
      </p:sp>
    </p:spTree>
    <p:extLst>
      <p:ext uri="{BB962C8B-B14F-4D97-AF65-F5344CB8AC3E}">
        <p14:creationId xmlns:p14="http://schemas.microsoft.com/office/powerpoint/2010/main" val="232277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99CDCAB-7710-4CEA-BB1E-1D6F8500FB81}" type="datetimeFigureOut">
              <a:rPr lang="en-US" smtClean="0"/>
              <a:t>11/10/2020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949CADF-3B4A-4605-ABFC-F69996698745}" type="slidenum">
              <a:rPr lang="en-US" smtClean="0"/>
              <a:t>‹#›</a:t>
            </a:fld>
            <a:endParaRPr lang="en-US"/>
          </a:p>
        </p:txBody>
      </p:sp>
    </p:spTree>
    <p:extLst>
      <p:ext uri="{BB962C8B-B14F-4D97-AF65-F5344CB8AC3E}">
        <p14:creationId xmlns:p14="http://schemas.microsoft.com/office/powerpoint/2010/main" val="3490353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9CDCAB-7710-4CEA-BB1E-1D6F8500FB81}"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9CADF-3B4A-4605-ABFC-F69996698745}" type="slidenum">
              <a:rPr lang="en-US" smtClean="0"/>
              <a:t>‹#›</a:t>
            </a:fld>
            <a:endParaRPr lang="en-US"/>
          </a:p>
        </p:txBody>
      </p:sp>
    </p:spTree>
    <p:extLst>
      <p:ext uri="{BB962C8B-B14F-4D97-AF65-F5344CB8AC3E}">
        <p14:creationId xmlns:p14="http://schemas.microsoft.com/office/powerpoint/2010/main" val="1403182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99CDCAB-7710-4CEA-BB1E-1D6F8500FB81}" type="datetimeFigureOut">
              <a:rPr lang="en-US" smtClean="0"/>
              <a:t>11/10/2020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949CADF-3B4A-4605-ABFC-F6999669874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107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simonle@microsoft.com"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mailto:anakrish@microsoft.com"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7827A-BC71-491E-BC2C-1157B8F9E9D5}"/>
              </a:ext>
            </a:extLst>
          </p:cNvPr>
          <p:cNvSpPr>
            <a:spLocks noGrp="1"/>
          </p:cNvSpPr>
          <p:nvPr>
            <p:ph type="ctrTitle"/>
          </p:nvPr>
        </p:nvSpPr>
        <p:spPr/>
        <p:txBody>
          <a:bodyPr/>
          <a:lstStyle/>
          <a:p>
            <a:r>
              <a:rPr lang="en-US"/>
              <a:t>Dynamic Binding in Open Enclave for SGX</a:t>
            </a:r>
          </a:p>
        </p:txBody>
      </p:sp>
      <p:sp>
        <p:nvSpPr>
          <p:cNvPr id="3" name="Subtitle 2">
            <a:extLst>
              <a:ext uri="{FF2B5EF4-FFF2-40B4-BE49-F238E27FC236}">
                <a16:creationId xmlns:a16="http://schemas.microsoft.com/office/drawing/2014/main" id="{1C3EA3A3-D614-4D38-958B-9E1B1959A22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0905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734DEDB-27FE-45C6-82F4-9D77A7D9FFD7}"/>
              </a:ext>
            </a:extLst>
          </p:cNvPr>
          <p:cNvSpPr>
            <a:spLocks noGrp="1"/>
          </p:cNvSpPr>
          <p:nvPr>
            <p:ph type="title"/>
          </p:nvPr>
        </p:nvSpPr>
        <p:spPr>
          <a:xfrm>
            <a:off x="457200" y="640080"/>
            <a:ext cx="3659246" cy="2926080"/>
          </a:xfrm>
        </p:spPr>
        <p:txBody>
          <a:bodyPr vert="horz" lIns="91440" tIns="45720" rIns="91440" bIns="45720" rtlCol="0" anchor="b">
            <a:normAutofit/>
          </a:bodyPr>
          <a:lstStyle/>
          <a:p>
            <a:r>
              <a:rPr lang="en-US" sz="4400">
                <a:solidFill>
                  <a:srgbClr val="FFFFFF"/>
                </a:solidFill>
              </a:rPr>
              <a:t>Questions?</a:t>
            </a:r>
          </a:p>
        </p:txBody>
      </p:sp>
      <p:pic>
        <p:nvPicPr>
          <p:cNvPr id="5" name="Picture 4">
            <a:extLst>
              <a:ext uri="{FF2B5EF4-FFF2-40B4-BE49-F238E27FC236}">
                <a16:creationId xmlns:a16="http://schemas.microsoft.com/office/drawing/2014/main" id="{87810DB9-E2C7-496E-A909-F848583060FE}"/>
              </a:ext>
            </a:extLst>
          </p:cNvPr>
          <p:cNvPicPr>
            <a:picLocks noChangeAspect="1"/>
          </p:cNvPicPr>
          <p:nvPr/>
        </p:nvPicPr>
        <p:blipFill rotWithShape="1">
          <a:blip r:embed="rId2"/>
          <a:srcRect l="32824" r="2" b="2"/>
          <a:stretch/>
        </p:blipFill>
        <p:spPr>
          <a:xfrm>
            <a:off x="4639733" y="10"/>
            <a:ext cx="7552266" cy="6857990"/>
          </a:xfrm>
          <a:prstGeom prst="rect">
            <a:avLst/>
          </a:prstGeom>
        </p:spPr>
      </p:pic>
      <p:sp>
        <p:nvSpPr>
          <p:cNvPr id="17" name="Rectangle 1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DD1714FE-76FE-473D-9D8F-5DBBE2F01487}"/>
              </a:ext>
            </a:extLst>
          </p:cNvPr>
          <p:cNvSpPr txBox="1"/>
          <p:nvPr/>
        </p:nvSpPr>
        <p:spPr>
          <a:xfrm>
            <a:off x="508000" y="3631614"/>
            <a:ext cx="2588337" cy="646331"/>
          </a:xfrm>
          <a:prstGeom prst="rect">
            <a:avLst/>
          </a:prstGeom>
          <a:noFill/>
        </p:spPr>
        <p:txBody>
          <a:bodyPr wrap="none" rtlCol="0">
            <a:spAutoFit/>
          </a:bodyPr>
          <a:lstStyle/>
          <a:p>
            <a:r>
              <a:rPr lang="en-US">
                <a:solidFill>
                  <a:schemeClr val="bg2"/>
                </a:solidFill>
                <a:hlinkClick r:id="rId3">
                  <a:extLst>
                    <a:ext uri="{A12FA001-AC4F-418D-AE19-62706E023703}">
                      <ahyp:hlinkClr xmlns:ahyp="http://schemas.microsoft.com/office/drawing/2018/hyperlinkcolor" val="tx"/>
                    </a:ext>
                  </a:extLst>
                </a:hlinkClick>
              </a:rPr>
              <a:t>simonle@microsoft.com</a:t>
            </a:r>
            <a:endParaRPr lang="en-US">
              <a:solidFill>
                <a:schemeClr val="bg2"/>
              </a:solidFill>
            </a:endParaRPr>
          </a:p>
          <a:p>
            <a:r>
              <a:rPr lang="en-US">
                <a:solidFill>
                  <a:schemeClr val="bg2"/>
                </a:solidFill>
                <a:hlinkClick r:id="rId4">
                  <a:extLst>
                    <a:ext uri="{A12FA001-AC4F-418D-AE19-62706E023703}">
                      <ahyp:hlinkClr xmlns:ahyp="http://schemas.microsoft.com/office/drawing/2018/hyperlinkcolor" val="tx"/>
                    </a:ext>
                  </a:extLst>
                </a:hlinkClick>
              </a:rPr>
              <a:t>anakrish@microsoft.com</a:t>
            </a:r>
            <a:r>
              <a:rPr lang="en-US">
                <a:solidFill>
                  <a:schemeClr val="bg2"/>
                </a:solidFill>
              </a:rPr>
              <a:t> </a:t>
            </a:r>
          </a:p>
        </p:txBody>
      </p:sp>
    </p:spTree>
    <p:extLst>
      <p:ext uri="{BB962C8B-B14F-4D97-AF65-F5344CB8AC3E}">
        <p14:creationId xmlns:p14="http://schemas.microsoft.com/office/powerpoint/2010/main" val="3923915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6FBB-77F9-46E0-8A39-948A56C045F8}"/>
              </a:ext>
            </a:extLst>
          </p:cNvPr>
          <p:cNvSpPr>
            <a:spLocks noGrp="1"/>
          </p:cNvSpPr>
          <p:nvPr>
            <p:ph type="title"/>
          </p:nvPr>
        </p:nvSpPr>
        <p:spPr>
          <a:xfrm>
            <a:off x="1097280" y="286603"/>
            <a:ext cx="10058400" cy="1450757"/>
          </a:xfrm>
        </p:spPr>
        <p:txBody>
          <a:bodyPr>
            <a:normAutofit/>
          </a:bodyPr>
          <a:lstStyle/>
          <a:p>
            <a:r>
              <a:rPr lang="en-US"/>
              <a:t>Overview</a:t>
            </a:r>
          </a:p>
        </p:txBody>
      </p:sp>
      <p:graphicFrame>
        <p:nvGraphicFramePr>
          <p:cNvPr id="26" name="Content Placeholder 2">
            <a:extLst>
              <a:ext uri="{FF2B5EF4-FFF2-40B4-BE49-F238E27FC236}">
                <a16:creationId xmlns:a16="http://schemas.microsoft.com/office/drawing/2014/main" id="{A6CABFED-D078-4BC3-99FE-8229D8430510}"/>
              </a:ext>
            </a:extLst>
          </p:cNvPr>
          <p:cNvGraphicFramePr>
            <a:graphicFrameLocks noGrp="1"/>
          </p:cNvGraphicFramePr>
          <p:nvPr>
            <p:ph idx="1"/>
            <p:extLst>
              <p:ext uri="{D42A27DB-BD31-4B8C-83A1-F6EECF244321}">
                <p14:modId xmlns:p14="http://schemas.microsoft.com/office/powerpoint/2010/main" val="114478384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499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DC54E-4659-43BE-B2B1-D6D9A8100E7C}"/>
              </a:ext>
            </a:extLst>
          </p:cNvPr>
          <p:cNvSpPr>
            <a:spLocks noGrp="1"/>
          </p:cNvSpPr>
          <p:nvPr>
            <p:ph type="title"/>
          </p:nvPr>
        </p:nvSpPr>
        <p:spPr>
          <a:xfrm>
            <a:off x="4348952" y="643467"/>
            <a:ext cx="7172487" cy="5054008"/>
          </a:xfrm>
        </p:spPr>
        <p:txBody>
          <a:bodyPr vert="horz" lIns="91440" tIns="45720" rIns="91440" bIns="45720" rtlCol="0" anchor="ctr">
            <a:normAutofit/>
          </a:bodyPr>
          <a:lstStyle/>
          <a:p>
            <a:r>
              <a:rPr lang="en-US" sz="6600" dirty="0">
                <a:solidFill>
                  <a:schemeClr val="tx2"/>
                </a:solidFill>
              </a:rPr>
              <a:t>Demo</a:t>
            </a:r>
            <a:br>
              <a:rPr lang="en-US" sz="6600" dirty="0">
                <a:solidFill>
                  <a:schemeClr val="tx2"/>
                </a:solidFill>
              </a:rPr>
            </a:br>
            <a:r>
              <a:rPr lang="en-US" sz="1800" dirty="0"/>
              <a:t>https://github.com/openenclave/openenclave/tree/feature/dynamic_binding</a:t>
            </a:r>
            <a:br>
              <a:rPr lang="en-US" sz="1800" dirty="0"/>
            </a:br>
            <a:endParaRPr lang="en-US" sz="6600" dirty="0">
              <a:solidFill>
                <a:schemeClr val="tx2"/>
              </a:solidFill>
            </a:endParaRPr>
          </a:p>
        </p:txBody>
      </p:sp>
      <p:cxnSp>
        <p:nvCxnSpPr>
          <p:cNvPr id="33" name="Straight Connector 3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A05250E5-90D0-4E41-B9BD-FF661DE54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63929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4A8B-3336-4052-B620-CCD335404DE3}"/>
              </a:ext>
            </a:extLst>
          </p:cNvPr>
          <p:cNvSpPr>
            <a:spLocks noGrp="1"/>
          </p:cNvSpPr>
          <p:nvPr>
            <p:ph type="title"/>
          </p:nvPr>
        </p:nvSpPr>
        <p:spPr/>
        <p:txBody>
          <a:bodyPr/>
          <a:lstStyle/>
          <a:p>
            <a:r>
              <a:rPr lang="en-US" dirty="0"/>
              <a:t>Primer on OE SGX loading</a:t>
            </a:r>
          </a:p>
        </p:txBody>
      </p:sp>
      <p:graphicFrame>
        <p:nvGraphicFramePr>
          <p:cNvPr id="4" name="Content Placeholder 3">
            <a:extLst>
              <a:ext uri="{FF2B5EF4-FFF2-40B4-BE49-F238E27FC236}">
                <a16:creationId xmlns:a16="http://schemas.microsoft.com/office/drawing/2014/main" id="{1F122E20-DE03-4EEB-9FF1-B94523D4B839}"/>
              </a:ext>
            </a:extLst>
          </p:cNvPr>
          <p:cNvGraphicFramePr>
            <a:graphicFrameLocks noGrp="1"/>
          </p:cNvGraphicFramePr>
          <p:nvPr>
            <p:ph idx="1"/>
            <p:extLst>
              <p:ext uri="{D42A27DB-BD31-4B8C-83A1-F6EECF244321}">
                <p14:modId xmlns:p14="http://schemas.microsoft.com/office/powerpoint/2010/main" val="209609722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64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43DA-80E2-4F95-84D6-76AA8B9ECC53}"/>
              </a:ext>
            </a:extLst>
          </p:cNvPr>
          <p:cNvSpPr>
            <a:spLocks noGrp="1"/>
          </p:cNvSpPr>
          <p:nvPr>
            <p:ph type="title"/>
          </p:nvPr>
        </p:nvSpPr>
        <p:spPr/>
        <p:txBody>
          <a:bodyPr/>
          <a:lstStyle/>
          <a:p>
            <a:r>
              <a:rPr lang="en-US" dirty="0"/>
              <a:t>Changes to support Dynamic Binding</a:t>
            </a:r>
          </a:p>
        </p:txBody>
      </p:sp>
      <p:graphicFrame>
        <p:nvGraphicFramePr>
          <p:cNvPr id="11" name="Content Placeholder 3">
            <a:extLst>
              <a:ext uri="{FF2B5EF4-FFF2-40B4-BE49-F238E27FC236}">
                <a16:creationId xmlns:a16="http://schemas.microsoft.com/office/drawing/2014/main" id="{9234A17F-50A5-4F0E-8231-88D780B84DAF}"/>
              </a:ext>
            </a:extLst>
          </p:cNvPr>
          <p:cNvGraphicFramePr>
            <a:graphicFrameLocks noGrp="1"/>
          </p:cNvGraphicFramePr>
          <p:nvPr>
            <p:ph idx="1"/>
            <p:extLst>
              <p:ext uri="{D42A27DB-BD31-4B8C-83A1-F6EECF244321}">
                <p14:modId xmlns:p14="http://schemas.microsoft.com/office/powerpoint/2010/main" val="2884881998"/>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0453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43DA-80E2-4F95-84D6-76AA8B9ECC53}"/>
              </a:ext>
            </a:extLst>
          </p:cNvPr>
          <p:cNvSpPr>
            <a:spLocks noGrp="1"/>
          </p:cNvSpPr>
          <p:nvPr>
            <p:ph type="title"/>
          </p:nvPr>
        </p:nvSpPr>
        <p:spPr/>
        <p:txBody>
          <a:bodyPr/>
          <a:lstStyle/>
          <a:p>
            <a:r>
              <a:rPr lang="en-US" dirty="0"/>
              <a:t>Proposed Dynamic Binding changes</a:t>
            </a:r>
          </a:p>
        </p:txBody>
      </p:sp>
      <p:graphicFrame>
        <p:nvGraphicFramePr>
          <p:cNvPr id="11" name="Content Placeholder 3">
            <a:extLst>
              <a:ext uri="{FF2B5EF4-FFF2-40B4-BE49-F238E27FC236}">
                <a16:creationId xmlns:a16="http://schemas.microsoft.com/office/drawing/2014/main" id="{9234A17F-50A5-4F0E-8231-88D780B84DAF}"/>
              </a:ext>
            </a:extLst>
          </p:cNvPr>
          <p:cNvGraphicFramePr>
            <a:graphicFrameLocks noGrp="1"/>
          </p:cNvGraphicFramePr>
          <p:nvPr>
            <p:ph idx="1"/>
            <p:extLst>
              <p:ext uri="{D42A27DB-BD31-4B8C-83A1-F6EECF244321}">
                <p14:modId xmlns:p14="http://schemas.microsoft.com/office/powerpoint/2010/main" val="235396690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2012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01A64-0F34-4F9A-99EA-9731DA9F8786}"/>
              </a:ext>
            </a:extLst>
          </p:cNvPr>
          <p:cNvSpPr>
            <a:spLocks noGrp="1"/>
          </p:cNvSpPr>
          <p:nvPr>
            <p:ph type="title"/>
          </p:nvPr>
        </p:nvSpPr>
        <p:spPr/>
        <p:txBody>
          <a:bodyPr/>
          <a:lstStyle/>
          <a:p>
            <a:r>
              <a:rPr lang="en-US"/>
              <a:t>Resulting Enclave Layout</a:t>
            </a:r>
          </a:p>
        </p:txBody>
      </p:sp>
      <p:sp>
        <p:nvSpPr>
          <p:cNvPr id="32" name="Rectangle 31">
            <a:extLst>
              <a:ext uri="{FF2B5EF4-FFF2-40B4-BE49-F238E27FC236}">
                <a16:creationId xmlns:a16="http://schemas.microsoft.com/office/drawing/2014/main" id="{8DB8D900-6DE8-40DA-A5BB-4ECF5E1E9091}"/>
              </a:ext>
            </a:extLst>
          </p:cNvPr>
          <p:cNvSpPr/>
          <p:nvPr/>
        </p:nvSpPr>
        <p:spPr>
          <a:xfrm>
            <a:off x="8499566" y="2034963"/>
            <a:ext cx="2656114" cy="355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Primary Enclave Segments</a:t>
            </a:r>
          </a:p>
        </p:txBody>
      </p:sp>
      <p:sp>
        <p:nvSpPr>
          <p:cNvPr id="46" name="Rectangle 45">
            <a:extLst>
              <a:ext uri="{FF2B5EF4-FFF2-40B4-BE49-F238E27FC236}">
                <a16:creationId xmlns:a16="http://schemas.microsoft.com/office/drawing/2014/main" id="{805BA677-50DA-45C0-93AD-6818C50881C7}"/>
              </a:ext>
            </a:extLst>
          </p:cNvPr>
          <p:cNvSpPr/>
          <p:nvPr/>
        </p:nvSpPr>
        <p:spPr>
          <a:xfrm>
            <a:off x="8499567" y="2390563"/>
            <a:ext cx="2656113" cy="355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Enclave 1 Segments</a:t>
            </a:r>
          </a:p>
        </p:txBody>
      </p:sp>
      <p:graphicFrame>
        <p:nvGraphicFramePr>
          <p:cNvPr id="51" name="Diagram 50">
            <a:extLst>
              <a:ext uri="{FF2B5EF4-FFF2-40B4-BE49-F238E27FC236}">
                <a16:creationId xmlns:a16="http://schemas.microsoft.com/office/drawing/2014/main" id="{0C958E43-BFF7-4E17-A127-66DAC901F2E3}"/>
              </a:ext>
            </a:extLst>
          </p:cNvPr>
          <p:cNvGraphicFramePr/>
          <p:nvPr>
            <p:extLst>
              <p:ext uri="{D42A27DB-BD31-4B8C-83A1-F6EECF244321}">
                <p14:modId xmlns:p14="http://schemas.microsoft.com/office/powerpoint/2010/main" val="4079486498"/>
              </p:ext>
            </p:extLst>
          </p:nvPr>
        </p:nvGraphicFramePr>
        <p:xfrm>
          <a:off x="1097280" y="2582032"/>
          <a:ext cx="3600810" cy="2400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3" name="Rectangle 52">
            <a:extLst>
              <a:ext uri="{FF2B5EF4-FFF2-40B4-BE49-F238E27FC236}">
                <a16:creationId xmlns:a16="http://schemas.microsoft.com/office/drawing/2014/main" id="{06C60248-60FE-4AC0-B0E2-84FB92F1CB38}"/>
              </a:ext>
            </a:extLst>
          </p:cNvPr>
          <p:cNvSpPr/>
          <p:nvPr/>
        </p:nvSpPr>
        <p:spPr>
          <a:xfrm>
            <a:off x="8499565" y="2746163"/>
            <a:ext cx="2656113" cy="355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Enclave 3 Segments</a:t>
            </a:r>
          </a:p>
        </p:txBody>
      </p:sp>
      <p:sp>
        <p:nvSpPr>
          <p:cNvPr id="55" name="Rectangle 54">
            <a:extLst>
              <a:ext uri="{FF2B5EF4-FFF2-40B4-BE49-F238E27FC236}">
                <a16:creationId xmlns:a16="http://schemas.microsoft.com/office/drawing/2014/main" id="{27E9D857-8048-4C73-BF20-8BD5142589C1}"/>
              </a:ext>
            </a:extLst>
          </p:cNvPr>
          <p:cNvSpPr/>
          <p:nvPr/>
        </p:nvSpPr>
        <p:spPr>
          <a:xfrm>
            <a:off x="8499565" y="3090757"/>
            <a:ext cx="2656113" cy="355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Enclave 2 Segments</a:t>
            </a:r>
          </a:p>
        </p:txBody>
      </p:sp>
      <p:sp>
        <p:nvSpPr>
          <p:cNvPr id="57" name="Rectangle 56">
            <a:extLst>
              <a:ext uri="{FF2B5EF4-FFF2-40B4-BE49-F238E27FC236}">
                <a16:creationId xmlns:a16="http://schemas.microsoft.com/office/drawing/2014/main" id="{05FC6D34-8655-45FC-A5B0-DDF1C2C2C1D4}"/>
              </a:ext>
            </a:extLst>
          </p:cNvPr>
          <p:cNvSpPr/>
          <p:nvPr/>
        </p:nvSpPr>
        <p:spPr>
          <a:xfrm>
            <a:off x="8499566" y="3915772"/>
            <a:ext cx="2656114" cy="355600"/>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Primary Enclave </a:t>
            </a:r>
            <a:r>
              <a:rPr lang="en-US" err="1"/>
              <a:t>Relocs</a:t>
            </a:r>
            <a:endParaRPr lang="en-US"/>
          </a:p>
        </p:txBody>
      </p:sp>
      <p:sp>
        <p:nvSpPr>
          <p:cNvPr id="59" name="Rectangle 58">
            <a:extLst>
              <a:ext uri="{FF2B5EF4-FFF2-40B4-BE49-F238E27FC236}">
                <a16:creationId xmlns:a16="http://schemas.microsoft.com/office/drawing/2014/main" id="{AF5199A0-32AF-494B-B0BB-501A14BC9C63}"/>
              </a:ext>
            </a:extLst>
          </p:cNvPr>
          <p:cNvSpPr/>
          <p:nvPr/>
        </p:nvSpPr>
        <p:spPr>
          <a:xfrm>
            <a:off x="8499567" y="4271372"/>
            <a:ext cx="2656113" cy="355600"/>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Enclave 1 </a:t>
            </a:r>
            <a:r>
              <a:rPr lang="en-US" err="1"/>
              <a:t>Relocs</a:t>
            </a:r>
            <a:endParaRPr lang="en-US"/>
          </a:p>
        </p:txBody>
      </p:sp>
      <p:sp>
        <p:nvSpPr>
          <p:cNvPr id="61" name="Rectangle 60">
            <a:extLst>
              <a:ext uri="{FF2B5EF4-FFF2-40B4-BE49-F238E27FC236}">
                <a16:creationId xmlns:a16="http://schemas.microsoft.com/office/drawing/2014/main" id="{7B964738-49B3-48F4-BE65-7BED8B92300D}"/>
              </a:ext>
            </a:extLst>
          </p:cNvPr>
          <p:cNvSpPr/>
          <p:nvPr/>
        </p:nvSpPr>
        <p:spPr>
          <a:xfrm>
            <a:off x="8499565" y="4626972"/>
            <a:ext cx="2656113" cy="355600"/>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Enclave 3 </a:t>
            </a:r>
            <a:r>
              <a:rPr lang="en-US" err="1"/>
              <a:t>Relocs</a:t>
            </a:r>
            <a:endParaRPr lang="en-US"/>
          </a:p>
        </p:txBody>
      </p:sp>
      <p:sp>
        <p:nvSpPr>
          <p:cNvPr id="63" name="Rectangle 62">
            <a:extLst>
              <a:ext uri="{FF2B5EF4-FFF2-40B4-BE49-F238E27FC236}">
                <a16:creationId xmlns:a16="http://schemas.microsoft.com/office/drawing/2014/main" id="{F2B3F0D2-219B-42CF-A617-358BC6F14049}"/>
              </a:ext>
            </a:extLst>
          </p:cNvPr>
          <p:cNvSpPr/>
          <p:nvPr/>
        </p:nvSpPr>
        <p:spPr>
          <a:xfrm>
            <a:off x="8499565" y="4971566"/>
            <a:ext cx="2656113" cy="355600"/>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Enclave 2 </a:t>
            </a:r>
            <a:r>
              <a:rPr lang="en-US" err="1"/>
              <a:t>Relocs</a:t>
            </a:r>
            <a:endParaRPr lang="en-US"/>
          </a:p>
        </p:txBody>
      </p:sp>
      <p:sp>
        <p:nvSpPr>
          <p:cNvPr id="12" name="Rectangle 11">
            <a:extLst>
              <a:ext uri="{FF2B5EF4-FFF2-40B4-BE49-F238E27FC236}">
                <a16:creationId xmlns:a16="http://schemas.microsoft.com/office/drawing/2014/main" id="{F7ADCBE1-D0AE-4519-B62B-A0F785B28071}"/>
              </a:ext>
            </a:extLst>
          </p:cNvPr>
          <p:cNvSpPr/>
          <p:nvPr/>
        </p:nvSpPr>
        <p:spPr>
          <a:xfrm>
            <a:off x="6096000" y="2390563"/>
            <a:ext cx="1807028" cy="355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Code Segments</a:t>
            </a:r>
          </a:p>
        </p:txBody>
      </p:sp>
      <p:sp>
        <p:nvSpPr>
          <p:cNvPr id="14" name="Rectangle 13">
            <a:extLst>
              <a:ext uri="{FF2B5EF4-FFF2-40B4-BE49-F238E27FC236}">
                <a16:creationId xmlns:a16="http://schemas.microsoft.com/office/drawing/2014/main" id="{37BA3E05-F3D9-4089-AC77-56E27F0407FF}"/>
              </a:ext>
            </a:extLst>
          </p:cNvPr>
          <p:cNvSpPr/>
          <p:nvPr/>
        </p:nvSpPr>
        <p:spPr>
          <a:xfrm>
            <a:off x="6096000" y="2746163"/>
            <a:ext cx="1807028" cy="355600"/>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Relocations</a:t>
            </a:r>
          </a:p>
        </p:txBody>
      </p:sp>
      <p:sp>
        <p:nvSpPr>
          <p:cNvPr id="20" name="Rectangle 19">
            <a:extLst>
              <a:ext uri="{FF2B5EF4-FFF2-40B4-BE49-F238E27FC236}">
                <a16:creationId xmlns:a16="http://schemas.microsoft.com/office/drawing/2014/main" id="{A9668464-6EFF-4790-83D4-0583C96B8F45}"/>
              </a:ext>
            </a:extLst>
          </p:cNvPr>
          <p:cNvSpPr/>
          <p:nvPr/>
        </p:nvSpPr>
        <p:spPr>
          <a:xfrm>
            <a:off x="6096000" y="3437648"/>
            <a:ext cx="1807028" cy="355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Heap</a:t>
            </a:r>
          </a:p>
        </p:txBody>
      </p:sp>
      <p:sp>
        <p:nvSpPr>
          <p:cNvPr id="22" name="Rectangle 21">
            <a:extLst>
              <a:ext uri="{FF2B5EF4-FFF2-40B4-BE49-F238E27FC236}">
                <a16:creationId xmlns:a16="http://schemas.microsoft.com/office/drawing/2014/main" id="{D0D04F33-DA44-4F47-B0AB-6B29A40AEFB9}"/>
              </a:ext>
            </a:extLst>
          </p:cNvPr>
          <p:cNvSpPr/>
          <p:nvPr/>
        </p:nvSpPr>
        <p:spPr>
          <a:xfrm>
            <a:off x="6096000" y="3793248"/>
            <a:ext cx="1807028" cy="355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Thread Pages</a:t>
            </a:r>
          </a:p>
        </p:txBody>
      </p:sp>
      <p:sp>
        <p:nvSpPr>
          <p:cNvPr id="24" name="Rectangle 23">
            <a:extLst>
              <a:ext uri="{FF2B5EF4-FFF2-40B4-BE49-F238E27FC236}">
                <a16:creationId xmlns:a16="http://schemas.microsoft.com/office/drawing/2014/main" id="{87CC2414-5B92-4F9C-A522-33401FC814DF}"/>
              </a:ext>
            </a:extLst>
          </p:cNvPr>
          <p:cNvSpPr/>
          <p:nvPr/>
        </p:nvSpPr>
        <p:spPr>
          <a:xfrm>
            <a:off x="6096000" y="4118852"/>
            <a:ext cx="1807028" cy="355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Thread Pages</a:t>
            </a:r>
          </a:p>
        </p:txBody>
      </p:sp>
      <p:sp>
        <p:nvSpPr>
          <p:cNvPr id="26" name="Rectangle 25">
            <a:extLst>
              <a:ext uri="{FF2B5EF4-FFF2-40B4-BE49-F238E27FC236}">
                <a16:creationId xmlns:a16="http://schemas.microsoft.com/office/drawing/2014/main" id="{F2914F20-C277-4017-88ED-8CBFDB833144}"/>
              </a:ext>
            </a:extLst>
          </p:cNvPr>
          <p:cNvSpPr/>
          <p:nvPr/>
        </p:nvSpPr>
        <p:spPr>
          <a:xfrm>
            <a:off x="6096000" y="4815780"/>
            <a:ext cx="1807028" cy="355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Thread Pages</a:t>
            </a:r>
          </a:p>
        </p:txBody>
      </p:sp>
      <p:sp>
        <p:nvSpPr>
          <p:cNvPr id="30" name="Rectangle 29">
            <a:extLst>
              <a:ext uri="{FF2B5EF4-FFF2-40B4-BE49-F238E27FC236}">
                <a16:creationId xmlns:a16="http://schemas.microsoft.com/office/drawing/2014/main" id="{FE56F10E-6CFC-4646-89D7-507CC073D604}"/>
              </a:ext>
            </a:extLst>
          </p:cNvPr>
          <p:cNvSpPr/>
          <p:nvPr/>
        </p:nvSpPr>
        <p:spPr>
          <a:xfrm>
            <a:off x="6096000" y="4473000"/>
            <a:ext cx="1807028" cy="355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a:t>
            </a:r>
          </a:p>
        </p:txBody>
      </p:sp>
      <p:sp>
        <p:nvSpPr>
          <p:cNvPr id="65" name="Rectangle 64">
            <a:extLst>
              <a:ext uri="{FF2B5EF4-FFF2-40B4-BE49-F238E27FC236}">
                <a16:creationId xmlns:a16="http://schemas.microsoft.com/office/drawing/2014/main" id="{9EBCA5AB-45A5-4348-900C-FEA4DD630CEC}"/>
              </a:ext>
            </a:extLst>
          </p:cNvPr>
          <p:cNvSpPr/>
          <p:nvPr/>
        </p:nvSpPr>
        <p:spPr>
          <a:xfrm>
            <a:off x="6096000" y="3086765"/>
            <a:ext cx="1807028" cy="35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Link Info</a:t>
            </a:r>
          </a:p>
        </p:txBody>
      </p:sp>
      <p:cxnSp>
        <p:nvCxnSpPr>
          <p:cNvPr id="70" name="Straight Connector 69">
            <a:extLst>
              <a:ext uri="{FF2B5EF4-FFF2-40B4-BE49-F238E27FC236}">
                <a16:creationId xmlns:a16="http://schemas.microsoft.com/office/drawing/2014/main" id="{35B0C009-ECCB-4632-800B-188BAA51C083}"/>
              </a:ext>
            </a:extLst>
          </p:cNvPr>
          <p:cNvCxnSpPr>
            <a:cxnSpLocks/>
          </p:cNvCxnSpPr>
          <p:nvPr/>
        </p:nvCxnSpPr>
        <p:spPr>
          <a:xfrm flipV="1">
            <a:off x="7903028" y="2034963"/>
            <a:ext cx="596537" cy="35560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2" name="Straight Connector 71">
            <a:extLst>
              <a:ext uri="{FF2B5EF4-FFF2-40B4-BE49-F238E27FC236}">
                <a16:creationId xmlns:a16="http://schemas.microsoft.com/office/drawing/2014/main" id="{C98397CA-0156-4EDE-AC86-FA6DE2F884F3}"/>
              </a:ext>
            </a:extLst>
          </p:cNvPr>
          <p:cNvCxnSpPr>
            <a:cxnSpLocks/>
          </p:cNvCxnSpPr>
          <p:nvPr/>
        </p:nvCxnSpPr>
        <p:spPr>
          <a:xfrm>
            <a:off x="7903028" y="2741808"/>
            <a:ext cx="596537" cy="704549"/>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339E9BD2-024E-48CF-8C73-35860FDD66BA}"/>
              </a:ext>
            </a:extLst>
          </p:cNvPr>
          <p:cNvCxnSpPr>
            <a:cxnSpLocks/>
          </p:cNvCxnSpPr>
          <p:nvPr/>
        </p:nvCxnSpPr>
        <p:spPr>
          <a:xfrm>
            <a:off x="7903027" y="2739148"/>
            <a:ext cx="596538" cy="1176624"/>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4" name="Straight Arrow Connector 93">
            <a:extLst>
              <a:ext uri="{FF2B5EF4-FFF2-40B4-BE49-F238E27FC236}">
                <a16:creationId xmlns:a16="http://schemas.microsoft.com/office/drawing/2014/main" id="{085DD98D-A1BF-4802-8758-731315801DC7}"/>
              </a:ext>
            </a:extLst>
          </p:cNvPr>
          <p:cNvCxnSpPr>
            <a:cxnSpLocks/>
            <a:stCxn id="92" idx="3"/>
          </p:cNvCxnSpPr>
          <p:nvPr/>
        </p:nvCxnSpPr>
        <p:spPr>
          <a:xfrm>
            <a:off x="5616292" y="3800505"/>
            <a:ext cx="2257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16ED487-A2B7-4C34-A7D5-3E381B3935C4}"/>
              </a:ext>
            </a:extLst>
          </p:cNvPr>
          <p:cNvCxnSpPr>
            <a:cxnSpLocks/>
          </p:cNvCxnSpPr>
          <p:nvPr/>
        </p:nvCxnSpPr>
        <p:spPr>
          <a:xfrm>
            <a:off x="7903025" y="3086765"/>
            <a:ext cx="596538" cy="223169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1" name="Right Brace 90">
            <a:extLst>
              <a:ext uri="{FF2B5EF4-FFF2-40B4-BE49-F238E27FC236}">
                <a16:creationId xmlns:a16="http://schemas.microsoft.com/office/drawing/2014/main" id="{B36D4676-DC52-409C-AA4F-AD25EEA04C91}"/>
              </a:ext>
            </a:extLst>
          </p:cNvPr>
          <p:cNvSpPr/>
          <p:nvPr/>
        </p:nvSpPr>
        <p:spPr>
          <a:xfrm>
            <a:off x="4862269" y="2593041"/>
            <a:ext cx="268514" cy="2400539"/>
          </a:xfrm>
          <a:prstGeom prst="rightBrace">
            <a:avLst>
              <a:gd name="adj1" fmla="val 26414"/>
              <a:gd name="adj2" fmla="val 5060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TextBox 91">
            <a:extLst>
              <a:ext uri="{FF2B5EF4-FFF2-40B4-BE49-F238E27FC236}">
                <a16:creationId xmlns:a16="http://schemas.microsoft.com/office/drawing/2014/main" id="{743E1537-302A-4CED-AAE3-155D73E750C7}"/>
              </a:ext>
            </a:extLst>
          </p:cNvPr>
          <p:cNvSpPr txBox="1"/>
          <p:nvPr/>
        </p:nvSpPr>
        <p:spPr>
          <a:xfrm>
            <a:off x="5160718" y="3662005"/>
            <a:ext cx="455574" cy="276999"/>
          </a:xfrm>
          <a:prstGeom prst="rect">
            <a:avLst/>
          </a:prstGeom>
          <a:noFill/>
        </p:spPr>
        <p:txBody>
          <a:bodyPr wrap="none" rtlCol="0">
            <a:spAutoFit/>
          </a:bodyPr>
          <a:lstStyle/>
          <a:p>
            <a:r>
              <a:rPr lang="en-US" sz="1200">
                <a:solidFill>
                  <a:schemeClr val="bg1">
                    <a:lumMod val="50000"/>
                  </a:schemeClr>
                </a:solidFill>
              </a:rPr>
              <a:t>load</a:t>
            </a:r>
          </a:p>
        </p:txBody>
      </p:sp>
    </p:spTree>
    <p:extLst>
      <p:ext uri="{BB962C8B-B14F-4D97-AF65-F5344CB8AC3E}">
        <p14:creationId xmlns:p14="http://schemas.microsoft.com/office/powerpoint/2010/main" val="3048969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7206-C176-471E-8830-1F74CEA1C24D}"/>
              </a:ext>
            </a:extLst>
          </p:cNvPr>
          <p:cNvSpPr>
            <a:spLocks noGrp="1"/>
          </p:cNvSpPr>
          <p:nvPr>
            <p:ph type="title"/>
          </p:nvPr>
        </p:nvSpPr>
        <p:spPr/>
        <p:txBody>
          <a:bodyPr/>
          <a:lstStyle/>
          <a:p>
            <a:r>
              <a:rPr lang="en-US"/>
              <a:t>Debugging Considerations</a:t>
            </a:r>
          </a:p>
        </p:txBody>
      </p:sp>
      <p:sp>
        <p:nvSpPr>
          <p:cNvPr id="3" name="Content Placeholder 2">
            <a:extLst>
              <a:ext uri="{FF2B5EF4-FFF2-40B4-BE49-F238E27FC236}">
                <a16:creationId xmlns:a16="http://schemas.microsoft.com/office/drawing/2014/main" id="{A87904BA-0BD1-4936-A542-233B9728C61B}"/>
              </a:ext>
            </a:extLst>
          </p:cNvPr>
          <p:cNvSpPr>
            <a:spLocks noGrp="1"/>
          </p:cNvSpPr>
          <p:nvPr>
            <p:ph idx="1"/>
          </p:nvPr>
        </p:nvSpPr>
        <p:spPr/>
        <p:txBody>
          <a:bodyPr/>
          <a:lstStyle/>
          <a:p>
            <a:pPr>
              <a:buFont typeface="Arial" panose="020B0604020202020204" pitchFamily="34" charset="0"/>
              <a:buChar char="•"/>
            </a:pPr>
            <a:r>
              <a:rPr lang="en-US" dirty="0"/>
              <a:t> Each loaded module needs to also trigger a load of the debug symbols</a:t>
            </a:r>
          </a:p>
          <a:p>
            <a:pPr>
              <a:buFont typeface="Arial" panose="020B0604020202020204" pitchFamily="34" charset="0"/>
              <a:buChar char="•"/>
            </a:pPr>
            <a:r>
              <a:rPr lang="en-US" dirty="0"/>
              <a:t> As part of enclave creation, cache metadata per module for loading debug symbols</a:t>
            </a:r>
          </a:p>
          <a:p>
            <a:pPr>
              <a:buFont typeface="Arial" panose="020B0604020202020204" pitchFamily="34" charset="0"/>
              <a:buChar char="•"/>
            </a:pPr>
            <a:r>
              <a:rPr lang="en-US" dirty="0"/>
              <a:t> Once enclave is created, after the </a:t>
            </a:r>
            <a:r>
              <a:rPr lang="en-US" dirty="0" err="1"/>
              <a:t>oe_debug_notify_enclave_created</a:t>
            </a:r>
            <a:r>
              <a:rPr lang="en-US" dirty="0"/>
              <a:t>() invoked, a new debugger interface method </a:t>
            </a:r>
            <a:r>
              <a:rPr lang="en-US" dirty="0" err="1"/>
              <a:t>oe_debug_notify_module_loaded</a:t>
            </a:r>
            <a:r>
              <a:rPr lang="en-US" dirty="0"/>
              <a:t>() is invoked on all secondary modules using this cached metadata.</a:t>
            </a:r>
          </a:p>
          <a:p>
            <a:pPr>
              <a:buFont typeface="Arial" panose="020B0604020202020204" pitchFamily="34" charset="0"/>
              <a:buChar char="•"/>
            </a:pPr>
            <a:r>
              <a:rPr lang="en-US" dirty="0"/>
              <a:t> Symmetrically, these are also unloaded with </a:t>
            </a:r>
            <a:r>
              <a:rPr lang="en-US" dirty="0" err="1"/>
              <a:t>oe_debug_notify_module_unloaded</a:t>
            </a:r>
            <a:r>
              <a:rPr lang="en-US" dirty="0"/>
              <a:t>() as part of </a:t>
            </a:r>
            <a:r>
              <a:rPr lang="en-US" dirty="0" err="1"/>
              <a:t>oe_terminate_enclave</a:t>
            </a:r>
            <a:r>
              <a:rPr lang="en-US" dirty="0"/>
              <a:t>()</a:t>
            </a:r>
          </a:p>
          <a:p>
            <a:pPr>
              <a:buFont typeface="Arial" panose="020B0604020202020204" pitchFamily="34" charset="0"/>
              <a:buChar char="•"/>
            </a:pPr>
            <a:r>
              <a:rPr lang="en-US" dirty="0"/>
              <a:t> Same philosophy applies to isolated image loading.</a:t>
            </a:r>
          </a:p>
        </p:txBody>
      </p:sp>
    </p:spTree>
    <p:extLst>
      <p:ext uri="{BB962C8B-B14F-4D97-AF65-F5344CB8AC3E}">
        <p14:creationId xmlns:p14="http://schemas.microsoft.com/office/powerpoint/2010/main" val="2783593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2C32-6EFF-46CE-8195-5ADB30309067}"/>
              </a:ext>
            </a:extLst>
          </p:cNvPr>
          <p:cNvSpPr>
            <a:spLocks noGrp="1"/>
          </p:cNvSpPr>
          <p:nvPr>
            <p:ph type="title"/>
          </p:nvPr>
        </p:nvSpPr>
        <p:spPr/>
        <p:txBody>
          <a:bodyPr/>
          <a:lstStyle/>
          <a:p>
            <a:r>
              <a:rPr lang="en-US" dirty="0"/>
              <a:t>Feature Interactions</a:t>
            </a:r>
          </a:p>
        </p:txBody>
      </p:sp>
      <p:sp>
        <p:nvSpPr>
          <p:cNvPr id="3" name="Content Placeholder 2">
            <a:extLst>
              <a:ext uri="{FF2B5EF4-FFF2-40B4-BE49-F238E27FC236}">
                <a16:creationId xmlns:a16="http://schemas.microsoft.com/office/drawing/2014/main" id="{EB0030C6-E8AD-4C5B-B71F-3BD65A0F5BC1}"/>
              </a:ext>
            </a:extLst>
          </p:cNvPr>
          <p:cNvSpPr>
            <a:spLocks noGrp="1"/>
          </p:cNvSpPr>
          <p:nvPr>
            <p:ph idx="1"/>
          </p:nvPr>
        </p:nvSpPr>
        <p:spPr/>
        <p:txBody>
          <a:bodyPr/>
          <a:lstStyle/>
          <a:p>
            <a:pPr>
              <a:buFont typeface="Arial" panose="020B0604020202020204" pitchFamily="34" charset="0"/>
              <a:buChar char="•"/>
            </a:pPr>
            <a:r>
              <a:rPr lang="en-US" dirty="0"/>
              <a:t>Protected Code Loader</a:t>
            </a:r>
          </a:p>
          <a:p>
            <a:pPr lvl="1">
              <a:buFont typeface="Arial" panose="020B0604020202020204" pitchFamily="34" charset="0"/>
              <a:buChar char="•"/>
            </a:pPr>
            <a:r>
              <a:rPr lang="en-US" dirty="0"/>
              <a:t>Instead of having to designate custom sections (e.g. .</a:t>
            </a:r>
            <a:r>
              <a:rPr lang="en-US" b="0" i="0" dirty="0" err="1">
                <a:solidFill>
                  <a:srgbClr val="24292E"/>
                </a:solidFill>
                <a:effectLst/>
                <a:latin typeface="-apple-system"/>
              </a:rPr>
              <a:t>pcltbl</a:t>
            </a:r>
            <a:r>
              <a:rPr lang="en-US" b="0" i="0" dirty="0">
                <a:solidFill>
                  <a:srgbClr val="24292E"/>
                </a:solidFill>
                <a:effectLst/>
                <a:latin typeface="-apple-system"/>
              </a:rPr>
              <a:t>) </a:t>
            </a:r>
            <a:r>
              <a:rPr lang="en-US" dirty="0"/>
              <a:t>in an enclave ELF binary to keep the PLC bootstrap code unencrypted, it may be easier to designate enclave app binaries as encrypted/unencrypted at the module level.</a:t>
            </a:r>
          </a:p>
          <a:p>
            <a:pPr lvl="1">
              <a:buFont typeface="Arial" panose="020B0604020202020204" pitchFamily="34" charset="0"/>
              <a:buChar char="•"/>
            </a:pPr>
            <a:r>
              <a:rPr lang="en-US" dirty="0"/>
              <a:t>The OE core runtime module would always remain unencrypted as would the PLC bootstrap and any required dependencies like </a:t>
            </a:r>
            <a:r>
              <a:rPr lang="en-US" dirty="0" err="1"/>
              <a:t>corelibc</a:t>
            </a:r>
            <a:r>
              <a:rPr lang="en-US" dirty="0"/>
              <a:t> or the pluggable allocator implementation.</a:t>
            </a:r>
          </a:p>
          <a:p>
            <a:pPr lvl="1">
              <a:buFont typeface="Arial" panose="020B0604020202020204" pitchFamily="34" charset="0"/>
              <a:buChar char="•"/>
            </a:pPr>
            <a:r>
              <a:rPr lang="en-US" dirty="0"/>
              <a:t>The encrypted enclave app binaries would still have unencrypted sections (e.g. the ELF header, encryption metadata, etc.), which is used by the loading, dynamic binding and relocation processes.</a:t>
            </a:r>
          </a:p>
          <a:p>
            <a:pPr lvl="1">
              <a:buFont typeface="Arial" panose="020B0604020202020204" pitchFamily="34" charset="0"/>
              <a:buChar char="•"/>
            </a:pPr>
            <a:r>
              <a:rPr lang="en-US" dirty="0"/>
              <a:t>It should not be necessary to split the dynamic binding/relocation of encrypted vs. unencrypted modules if PLC does not already require special handling today (because the set of exposed ELF metadata is sufficient for the fixups). </a:t>
            </a:r>
            <a:r>
              <a:rPr lang="en-US" dirty="0">
                <a:solidFill>
                  <a:srgbClr val="C00000"/>
                </a:solidFill>
              </a:rPr>
              <a:t>← Requires verification</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marL="201168" lvl="1" indent="0">
              <a:buNone/>
            </a:pPr>
            <a:endParaRPr lang="en-US" dirty="0"/>
          </a:p>
          <a:p>
            <a:pPr lvl="1">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4203490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1942</Words>
  <Application>Microsoft Office PowerPoint</Application>
  <PresentationFormat>Widescreen</PresentationFormat>
  <Paragraphs>214</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 Cascadia Code</vt:lpstr>
      <vt:lpstr>-apple-system</vt:lpstr>
      <vt:lpstr>SFMono-Regular</vt:lpstr>
      <vt:lpstr>Arial</vt:lpstr>
      <vt:lpstr>Calibri</vt:lpstr>
      <vt:lpstr>Calibri Light</vt:lpstr>
      <vt:lpstr>Retrospect</vt:lpstr>
      <vt:lpstr>Dynamic Binding in Open Enclave for SGX</vt:lpstr>
      <vt:lpstr>Overview</vt:lpstr>
      <vt:lpstr>Demo https://github.com/openenclave/openenclave/tree/feature/dynamic_binding </vt:lpstr>
      <vt:lpstr>Primer on OE SGX loading</vt:lpstr>
      <vt:lpstr>Changes to support Dynamic Binding</vt:lpstr>
      <vt:lpstr>Proposed Dynamic Binding changes</vt:lpstr>
      <vt:lpstr>Resulting Enclave Layout</vt:lpstr>
      <vt:lpstr>Debugging Considerations</vt:lpstr>
      <vt:lpstr>Feature Interactions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Binding in Open Enclave for SGX</dc:title>
  <dc:creator>Simon Leet</dc:creator>
  <cp:lastModifiedBy>Simon Leet</cp:lastModifiedBy>
  <cp:revision>2</cp:revision>
  <dcterms:created xsi:type="dcterms:W3CDTF">2020-08-18T06:26:53Z</dcterms:created>
  <dcterms:modified xsi:type="dcterms:W3CDTF">2020-11-11T02:51:57Z</dcterms:modified>
</cp:coreProperties>
</file>