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EFE21-5052-495D-B890-51B6424CE946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3D30F1-56DF-4265-904F-D63CFB131107}">
      <dgm:prSet phldrT="[文本]"/>
      <dgm:spPr/>
      <dgm:t>
        <a:bodyPr/>
        <a:lstStyle/>
        <a:p>
          <a:r>
            <a:rPr lang="zh-CN" altLang="en-US" dirty="0" smtClean="0"/>
            <a:t>课程</a:t>
          </a:r>
          <a:endParaRPr lang="zh-CN" altLang="en-US" dirty="0"/>
        </a:p>
      </dgm:t>
    </dgm:pt>
    <dgm:pt modelId="{1D48F542-DC6B-4779-B156-906B9DFBB0B4}" type="parTrans" cxnId="{FAD9038D-E5BF-4BD0-8759-9A6FAF9C4615}">
      <dgm:prSet/>
      <dgm:spPr/>
      <dgm:t>
        <a:bodyPr/>
        <a:lstStyle/>
        <a:p>
          <a:endParaRPr lang="zh-CN" altLang="en-US"/>
        </a:p>
      </dgm:t>
    </dgm:pt>
    <dgm:pt modelId="{84683D72-08E2-4E0A-BFC6-83ED0FD29FC7}" type="sibTrans" cxnId="{FAD9038D-E5BF-4BD0-8759-9A6FAF9C4615}">
      <dgm:prSet/>
      <dgm:spPr/>
      <dgm:t>
        <a:bodyPr/>
        <a:lstStyle/>
        <a:p>
          <a:endParaRPr lang="zh-CN" altLang="en-US"/>
        </a:p>
      </dgm:t>
    </dgm:pt>
    <dgm:pt modelId="{42B181C8-2465-4EB7-8AC4-6D6B5E59607C}">
      <dgm:prSet phldrT="[文本]"/>
      <dgm:spPr/>
      <dgm:t>
        <a:bodyPr/>
        <a:lstStyle/>
        <a:p>
          <a:r>
            <a:rPr lang="zh-CN" altLang="en-US" dirty="0" smtClean="0"/>
            <a:t>需要注册</a:t>
          </a:r>
          <a:endParaRPr lang="zh-CN" altLang="en-US" dirty="0"/>
        </a:p>
      </dgm:t>
    </dgm:pt>
    <dgm:pt modelId="{65A1331D-5ECF-4A38-86C1-A399E3B3C087}" type="parTrans" cxnId="{6A865B02-D9D5-4E8D-8A21-9B08F94612DF}">
      <dgm:prSet/>
      <dgm:spPr/>
      <dgm:t>
        <a:bodyPr/>
        <a:lstStyle/>
        <a:p>
          <a:endParaRPr lang="zh-CN" altLang="en-US"/>
        </a:p>
      </dgm:t>
    </dgm:pt>
    <dgm:pt modelId="{B767C8A0-07F9-4FDA-A62D-1FFD7D826B54}" type="sibTrans" cxnId="{6A865B02-D9D5-4E8D-8A21-9B08F94612DF}">
      <dgm:prSet/>
      <dgm:spPr/>
      <dgm:t>
        <a:bodyPr/>
        <a:lstStyle/>
        <a:p>
          <a:endParaRPr lang="zh-CN" altLang="en-US"/>
        </a:p>
      </dgm:t>
    </dgm:pt>
    <dgm:pt modelId="{5488E94C-8618-4F26-B885-DE4DA84DA3F3}">
      <dgm:prSet phldrT="[文本]"/>
      <dgm:spPr/>
      <dgm:t>
        <a:bodyPr/>
        <a:lstStyle/>
        <a:p>
          <a:r>
            <a:rPr lang="zh-CN" altLang="en-US" dirty="0" smtClean="0"/>
            <a:t>提供真实信息</a:t>
          </a:r>
          <a:endParaRPr lang="zh-CN" altLang="en-US" dirty="0"/>
        </a:p>
      </dgm:t>
    </dgm:pt>
    <dgm:pt modelId="{674736D9-DDA5-40FC-B7B8-88A971D8C6AC}" type="parTrans" cxnId="{C108D5A2-FC50-4721-ABFA-D69BE7E80138}">
      <dgm:prSet/>
      <dgm:spPr/>
      <dgm:t>
        <a:bodyPr/>
        <a:lstStyle/>
        <a:p>
          <a:endParaRPr lang="zh-CN" altLang="en-US"/>
        </a:p>
      </dgm:t>
    </dgm:pt>
    <dgm:pt modelId="{536411BA-9745-4ED9-AFEC-B174A3FD5645}" type="sibTrans" cxnId="{C108D5A2-FC50-4721-ABFA-D69BE7E80138}">
      <dgm:prSet/>
      <dgm:spPr/>
      <dgm:t>
        <a:bodyPr/>
        <a:lstStyle/>
        <a:p>
          <a:endParaRPr lang="zh-CN" altLang="en-US"/>
        </a:p>
      </dgm:t>
    </dgm:pt>
    <dgm:pt modelId="{985DC97E-8575-4489-AC3D-AD50ABB85FCB}">
      <dgm:prSet phldrT="[文本]"/>
      <dgm:spPr/>
      <dgm:t>
        <a:bodyPr/>
        <a:lstStyle/>
        <a:p>
          <a:r>
            <a:rPr lang="zh-CN" altLang="en-US" dirty="0" smtClean="0"/>
            <a:t>比赛</a:t>
          </a:r>
          <a:r>
            <a:rPr lang="en-US" altLang="zh-CN" dirty="0" smtClean="0"/>
            <a:t>/</a:t>
          </a:r>
          <a:r>
            <a:rPr lang="zh-CN" altLang="en-US" dirty="0" smtClean="0"/>
            <a:t>练习</a:t>
          </a:r>
          <a:endParaRPr lang="zh-CN" altLang="en-US" dirty="0"/>
        </a:p>
      </dgm:t>
    </dgm:pt>
    <dgm:pt modelId="{8B627F4E-E7C4-4D96-8ED3-4BF233CF6A9E}" type="parTrans" cxnId="{C3E1E14E-3F9E-4456-AF65-B3DCD290D3F9}">
      <dgm:prSet/>
      <dgm:spPr/>
      <dgm:t>
        <a:bodyPr/>
        <a:lstStyle/>
        <a:p>
          <a:endParaRPr lang="zh-CN" altLang="en-US"/>
        </a:p>
      </dgm:t>
    </dgm:pt>
    <dgm:pt modelId="{711A1497-B475-43B3-A38C-C339D8346A44}" type="sibTrans" cxnId="{C3E1E14E-3F9E-4456-AF65-B3DCD290D3F9}">
      <dgm:prSet/>
      <dgm:spPr/>
      <dgm:t>
        <a:bodyPr/>
        <a:lstStyle/>
        <a:p>
          <a:endParaRPr lang="zh-CN" altLang="en-US"/>
        </a:p>
      </dgm:t>
    </dgm:pt>
    <dgm:pt modelId="{5EBCA90F-7E39-4366-9736-A8B1913148BE}">
      <dgm:prSet phldrT="[文本]"/>
      <dgm:spPr/>
      <dgm:t>
        <a:bodyPr/>
        <a:lstStyle/>
        <a:p>
          <a:r>
            <a:rPr lang="zh-CN" altLang="en-US" dirty="0" smtClean="0"/>
            <a:t>独立排名</a:t>
          </a:r>
          <a:endParaRPr lang="zh-CN" altLang="en-US" dirty="0"/>
        </a:p>
      </dgm:t>
    </dgm:pt>
    <dgm:pt modelId="{E74A8804-0A28-4EA5-A19C-04C1C692F962}" type="parTrans" cxnId="{B87DADAD-43F1-48ED-A738-FD2B03F1A34B}">
      <dgm:prSet/>
      <dgm:spPr/>
      <dgm:t>
        <a:bodyPr/>
        <a:lstStyle/>
        <a:p>
          <a:endParaRPr lang="zh-CN" altLang="en-US"/>
        </a:p>
      </dgm:t>
    </dgm:pt>
    <dgm:pt modelId="{84E044E9-B2B7-4A3B-9B2A-A76596655B47}" type="sibTrans" cxnId="{B87DADAD-43F1-48ED-A738-FD2B03F1A34B}">
      <dgm:prSet/>
      <dgm:spPr/>
      <dgm:t>
        <a:bodyPr/>
        <a:lstStyle/>
        <a:p>
          <a:endParaRPr lang="zh-CN" altLang="en-US"/>
        </a:p>
      </dgm:t>
    </dgm:pt>
    <dgm:pt modelId="{4E3D87F6-1861-4A6A-ADD0-ECD6C10FF3D8}">
      <dgm:prSet phldrT="[文本]"/>
      <dgm:spPr/>
      <dgm:t>
        <a:bodyPr/>
        <a:lstStyle/>
        <a:p>
          <a:r>
            <a:rPr lang="zh-CN" altLang="en-US" dirty="0" smtClean="0"/>
            <a:t>开始结束时间限定</a:t>
          </a:r>
          <a:endParaRPr lang="zh-CN" altLang="en-US" dirty="0"/>
        </a:p>
      </dgm:t>
    </dgm:pt>
    <dgm:pt modelId="{E0DB9F28-1ACC-487F-B5CD-F895E145328F}" type="parTrans" cxnId="{B63D20E0-85C9-4C96-BFD0-51588EEC43DB}">
      <dgm:prSet/>
      <dgm:spPr/>
      <dgm:t>
        <a:bodyPr/>
        <a:lstStyle/>
        <a:p>
          <a:endParaRPr lang="zh-CN" altLang="en-US"/>
        </a:p>
      </dgm:t>
    </dgm:pt>
    <dgm:pt modelId="{DEFDDD3F-FBDA-4946-809D-EB0D4307FC2A}" type="sibTrans" cxnId="{B63D20E0-85C9-4C96-BFD0-51588EEC43DB}">
      <dgm:prSet/>
      <dgm:spPr/>
      <dgm:t>
        <a:bodyPr/>
        <a:lstStyle/>
        <a:p>
          <a:endParaRPr lang="zh-CN" altLang="en-US"/>
        </a:p>
      </dgm:t>
    </dgm:pt>
    <dgm:pt modelId="{3C1A8850-BCF2-481B-821F-796ACF42110F}">
      <dgm:prSet phldrT="[文本]"/>
      <dgm:spPr/>
      <dgm:t>
        <a:bodyPr/>
        <a:lstStyle/>
        <a:p>
          <a:r>
            <a:rPr lang="zh-CN" altLang="en-US" dirty="0" smtClean="0"/>
            <a:t>题目</a:t>
          </a:r>
          <a:endParaRPr lang="zh-CN" altLang="en-US" dirty="0"/>
        </a:p>
      </dgm:t>
    </dgm:pt>
    <dgm:pt modelId="{A1F40394-26AA-44DB-9507-D275BA0E5068}" type="parTrans" cxnId="{385B07C9-0CE3-4512-A7A1-E894AC1B8669}">
      <dgm:prSet/>
      <dgm:spPr/>
      <dgm:t>
        <a:bodyPr/>
        <a:lstStyle/>
        <a:p>
          <a:endParaRPr lang="zh-CN" altLang="en-US"/>
        </a:p>
      </dgm:t>
    </dgm:pt>
    <dgm:pt modelId="{F8BEC651-EFA9-4CBC-8911-0675A7600138}" type="sibTrans" cxnId="{385B07C9-0CE3-4512-A7A1-E894AC1B8669}">
      <dgm:prSet/>
      <dgm:spPr/>
      <dgm:t>
        <a:bodyPr/>
        <a:lstStyle/>
        <a:p>
          <a:endParaRPr lang="zh-CN" altLang="en-US"/>
        </a:p>
      </dgm:t>
    </dgm:pt>
    <dgm:pt modelId="{3588F709-657F-48D7-84F1-1D2193CD23FE}">
      <dgm:prSet phldrT="[文本]"/>
      <dgm:spPr/>
      <dgm:t>
        <a:bodyPr/>
        <a:lstStyle/>
        <a:p>
          <a:r>
            <a:rPr lang="zh-CN" altLang="en-US" dirty="0" smtClean="0"/>
            <a:t>题目描述</a:t>
          </a:r>
          <a:endParaRPr lang="zh-CN" altLang="en-US" dirty="0"/>
        </a:p>
      </dgm:t>
    </dgm:pt>
    <dgm:pt modelId="{7D3CAD74-F970-406E-89D2-08A1EFFF61EC}" type="parTrans" cxnId="{1C1EDE25-32C1-4CFD-B6E0-A42B0C78F9DA}">
      <dgm:prSet/>
      <dgm:spPr/>
      <dgm:t>
        <a:bodyPr/>
        <a:lstStyle/>
        <a:p>
          <a:endParaRPr lang="zh-CN" altLang="en-US"/>
        </a:p>
      </dgm:t>
    </dgm:pt>
    <dgm:pt modelId="{381D65DE-8DA8-4861-9CED-A4D2C7A4616A}" type="sibTrans" cxnId="{1C1EDE25-32C1-4CFD-B6E0-A42B0C78F9DA}">
      <dgm:prSet/>
      <dgm:spPr/>
      <dgm:t>
        <a:bodyPr/>
        <a:lstStyle/>
        <a:p>
          <a:endParaRPr lang="zh-CN" altLang="en-US"/>
        </a:p>
      </dgm:t>
    </dgm:pt>
    <dgm:pt modelId="{362CAFFE-FA6E-4E1E-8C32-A6D3DAFA9F12}">
      <dgm:prSet phldrT="[文本]"/>
      <dgm:spPr/>
      <dgm:t>
        <a:bodyPr/>
        <a:lstStyle/>
        <a:p>
          <a:r>
            <a:rPr lang="zh-CN" altLang="en-US" dirty="0" smtClean="0"/>
            <a:t>输入数据</a:t>
          </a:r>
          <a:endParaRPr lang="zh-CN" altLang="en-US" dirty="0"/>
        </a:p>
      </dgm:t>
    </dgm:pt>
    <dgm:pt modelId="{2DE84EBF-96C7-476D-B4BE-8F530F6C7597}" type="parTrans" cxnId="{D1E6E7B2-393B-46AE-9CC9-7D36869E1D9F}">
      <dgm:prSet/>
      <dgm:spPr/>
      <dgm:t>
        <a:bodyPr/>
        <a:lstStyle/>
        <a:p>
          <a:endParaRPr lang="zh-CN" altLang="en-US"/>
        </a:p>
      </dgm:t>
    </dgm:pt>
    <dgm:pt modelId="{BEBBBE13-7CF8-4BCC-88D9-A32EE3D33E07}" type="sibTrans" cxnId="{D1E6E7B2-393B-46AE-9CC9-7D36869E1D9F}">
      <dgm:prSet/>
      <dgm:spPr/>
      <dgm:t>
        <a:bodyPr/>
        <a:lstStyle/>
        <a:p>
          <a:endParaRPr lang="zh-CN" altLang="en-US"/>
        </a:p>
      </dgm:t>
    </dgm:pt>
    <dgm:pt modelId="{054CD447-C837-4CEC-91FD-5D64874146BC}">
      <dgm:prSet phldrT="[文本]"/>
      <dgm:spPr/>
      <dgm:t>
        <a:bodyPr/>
        <a:lstStyle/>
        <a:p>
          <a:r>
            <a:rPr lang="zh-CN" altLang="en-US" dirty="0" smtClean="0"/>
            <a:t>输出数据</a:t>
          </a:r>
          <a:endParaRPr lang="zh-CN" altLang="en-US" dirty="0"/>
        </a:p>
      </dgm:t>
    </dgm:pt>
    <dgm:pt modelId="{5C4214B1-9F12-4591-961D-4DB255FA1E64}" type="parTrans" cxnId="{181F814B-33DC-49FE-A87C-13C01790ADBB}">
      <dgm:prSet/>
      <dgm:spPr/>
      <dgm:t>
        <a:bodyPr/>
        <a:lstStyle/>
        <a:p>
          <a:endParaRPr lang="zh-CN" altLang="en-US"/>
        </a:p>
      </dgm:t>
    </dgm:pt>
    <dgm:pt modelId="{FE483D1A-77B5-42C2-8589-F00A4A044506}" type="sibTrans" cxnId="{181F814B-33DC-49FE-A87C-13C01790ADBB}">
      <dgm:prSet/>
      <dgm:spPr/>
      <dgm:t>
        <a:bodyPr/>
        <a:lstStyle/>
        <a:p>
          <a:endParaRPr lang="zh-CN" altLang="en-US"/>
        </a:p>
      </dgm:t>
    </dgm:pt>
    <dgm:pt modelId="{564D539D-6C85-48C6-8A90-523F0FAE4E03}" type="pres">
      <dgm:prSet presAssocID="{870EFE21-5052-495D-B890-51B6424CE94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D7BC2E2-E876-4717-B9D4-13D16CAE6962}" type="pres">
      <dgm:prSet presAssocID="{AD3D30F1-56DF-4265-904F-D63CFB131107}" presName="circle1" presStyleLbl="node1" presStyleIdx="0" presStyleCnt="3"/>
      <dgm:spPr/>
    </dgm:pt>
    <dgm:pt modelId="{799808DD-72A9-4594-9439-106554D77E44}" type="pres">
      <dgm:prSet presAssocID="{AD3D30F1-56DF-4265-904F-D63CFB131107}" presName="space" presStyleCnt="0"/>
      <dgm:spPr/>
    </dgm:pt>
    <dgm:pt modelId="{0B253068-A773-45D3-B9A5-73C14F678004}" type="pres">
      <dgm:prSet presAssocID="{AD3D30F1-56DF-4265-904F-D63CFB131107}" presName="rect1" presStyleLbl="alignAcc1" presStyleIdx="0" presStyleCnt="3"/>
      <dgm:spPr/>
    </dgm:pt>
    <dgm:pt modelId="{D95C1B12-7989-4075-AE8C-F7ADBB157197}" type="pres">
      <dgm:prSet presAssocID="{985DC97E-8575-4489-AC3D-AD50ABB85FCB}" presName="vertSpace2" presStyleLbl="node1" presStyleIdx="0" presStyleCnt="3"/>
      <dgm:spPr/>
    </dgm:pt>
    <dgm:pt modelId="{D3848153-9C11-423E-9A6D-852EF7F11B98}" type="pres">
      <dgm:prSet presAssocID="{985DC97E-8575-4489-AC3D-AD50ABB85FCB}" presName="circle2" presStyleLbl="node1" presStyleIdx="1" presStyleCnt="3"/>
      <dgm:spPr/>
    </dgm:pt>
    <dgm:pt modelId="{C07026C0-C226-43B4-9897-9551839C748D}" type="pres">
      <dgm:prSet presAssocID="{985DC97E-8575-4489-AC3D-AD50ABB85FCB}" presName="rect2" presStyleLbl="alignAcc1" presStyleIdx="1" presStyleCnt="3"/>
      <dgm:spPr/>
    </dgm:pt>
    <dgm:pt modelId="{3C417D75-4F27-4E3D-8952-516F2228EB97}" type="pres">
      <dgm:prSet presAssocID="{3C1A8850-BCF2-481B-821F-796ACF42110F}" presName="vertSpace3" presStyleLbl="node1" presStyleIdx="1" presStyleCnt="3"/>
      <dgm:spPr/>
    </dgm:pt>
    <dgm:pt modelId="{F50FE428-1274-450E-9574-A4AA7B0687C4}" type="pres">
      <dgm:prSet presAssocID="{3C1A8850-BCF2-481B-821F-796ACF42110F}" presName="circle3" presStyleLbl="node1" presStyleIdx="2" presStyleCnt="3"/>
      <dgm:spPr/>
    </dgm:pt>
    <dgm:pt modelId="{F151F13F-93F6-4071-9BDE-5F64F0A45BBB}" type="pres">
      <dgm:prSet presAssocID="{3C1A8850-BCF2-481B-821F-796ACF42110F}" presName="rect3" presStyleLbl="alignAcc1" presStyleIdx="2" presStyleCnt="3"/>
      <dgm:spPr/>
    </dgm:pt>
    <dgm:pt modelId="{28338BA0-D970-4063-BE16-956196E1F925}" type="pres">
      <dgm:prSet presAssocID="{AD3D30F1-56DF-4265-904F-D63CFB131107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6F669F27-9FF5-4160-8A95-1C7985D22B39}" type="pres">
      <dgm:prSet presAssocID="{AD3D30F1-56DF-4265-904F-D63CFB131107}" presName="rect1ChTx" presStyleLbl="alignAcc1" presStyleIdx="2" presStyleCnt="3">
        <dgm:presLayoutVars>
          <dgm:bulletEnabled val="1"/>
        </dgm:presLayoutVars>
      </dgm:prSet>
      <dgm:spPr/>
    </dgm:pt>
    <dgm:pt modelId="{781166A1-B4A7-4F3A-A7B1-838C79FB7151}" type="pres">
      <dgm:prSet presAssocID="{985DC97E-8575-4489-AC3D-AD50ABB85FCB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BCB0B4C1-0B43-4668-B1EA-20D08F615710}" type="pres">
      <dgm:prSet presAssocID="{985DC97E-8575-4489-AC3D-AD50ABB85FCB}" presName="rect2ChTx" presStyleLbl="alignAcc1" presStyleIdx="2" presStyleCnt="3">
        <dgm:presLayoutVars>
          <dgm:bulletEnabled val="1"/>
        </dgm:presLayoutVars>
      </dgm:prSet>
      <dgm:spPr/>
    </dgm:pt>
    <dgm:pt modelId="{7421902C-D650-4057-9E25-67E691657B0D}" type="pres">
      <dgm:prSet presAssocID="{3C1A8850-BCF2-481B-821F-796ACF42110F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D270A8FA-22AD-49F8-B11A-F123C655BA18}" type="pres">
      <dgm:prSet presAssocID="{3C1A8850-BCF2-481B-821F-796ACF42110F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FAD9038D-E5BF-4BD0-8759-9A6FAF9C4615}" srcId="{870EFE21-5052-495D-B890-51B6424CE946}" destId="{AD3D30F1-56DF-4265-904F-D63CFB131107}" srcOrd="0" destOrd="0" parTransId="{1D48F542-DC6B-4779-B156-906B9DFBB0B4}" sibTransId="{84683D72-08E2-4E0A-BFC6-83ED0FD29FC7}"/>
    <dgm:cxn modelId="{843DBD7E-996B-4C8C-8EF5-B3C0F894011A}" type="presOf" srcId="{4E3D87F6-1861-4A6A-ADD0-ECD6C10FF3D8}" destId="{BCB0B4C1-0B43-4668-B1EA-20D08F615710}" srcOrd="0" destOrd="1" presId="urn:microsoft.com/office/officeart/2005/8/layout/target3"/>
    <dgm:cxn modelId="{67F512B6-8FB0-4921-808C-D0F914E2C2B7}" type="presOf" srcId="{3C1A8850-BCF2-481B-821F-796ACF42110F}" destId="{F151F13F-93F6-4071-9BDE-5F64F0A45BBB}" srcOrd="0" destOrd="0" presId="urn:microsoft.com/office/officeart/2005/8/layout/target3"/>
    <dgm:cxn modelId="{E731AB06-17BF-4CB9-A009-657B4FBB8F02}" type="presOf" srcId="{054CD447-C837-4CEC-91FD-5D64874146BC}" destId="{D270A8FA-22AD-49F8-B11A-F123C655BA18}" srcOrd="0" destOrd="2" presId="urn:microsoft.com/office/officeart/2005/8/layout/target3"/>
    <dgm:cxn modelId="{181F814B-33DC-49FE-A87C-13C01790ADBB}" srcId="{3C1A8850-BCF2-481B-821F-796ACF42110F}" destId="{054CD447-C837-4CEC-91FD-5D64874146BC}" srcOrd="2" destOrd="0" parTransId="{5C4214B1-9F12-4591-961D-4DB255FA1E64}" sibTransId="{FE483D1A-77B5-42C2-8589-F00A4A044506}"/>
    <dgm:cxn modelId="{B63D20E0-85C9-4C96-BFD0-51588EEC43DB}" srcId="{985DC97E-8575-4489-AC3D-AD50ABB85FCB}" destId="{4E3D87F6-1861-4A6A-ADD0-ECD6C10FF3D8}" srcOrd="1" destOrd="0" parTransId="{E0DB9F28-1ACC-487F-B5CD-F895E145328F}" sibTransId="{DEFDDD3F-FBDA-4946-809D-EB0D4307FC2A}"/>
    <dgm:cxn modelId="{82CA442B-CBF7-4016-BB1F-F2569B09A88E}" type="presOf" srcId="{3C1A8850-BCF2-481B-821F-796ACF42110F}" destId="{7421902C-D650-4057-9E25-67E691657B0D}" srcOrd="1" destOrd="0" presId="urn:microsoft.com/office/officeart/2005/8/layout/target3"/>
    <dgm:cxn modelId="{3E9C5D11-5194-4E7B-A185-E836117669D0}" type="presOf" srcId="{42B181C8-2465-4EB7-8AC4-6D6B5E59607C}" destId="{6F669F27-9FF5-4160-8A95-1C7985D22B39}" srcOrd="0" destOrd="0" presId="urn:microsoft.com/office/officeart/2005/8/layout/target3"/>
    <dgm:cxn modelId="{FB80FA2B-BD77-42CD-9E4A-0F60438805E5}" type="presOf" srcId="{5EBCA90F-7E39-4366-9736-A8B1913148BE}" destId="{BCB0B4C1-0B43-4668-B1EA-20D08F615710}" srcOrd="0" destOrd="0" presId="urn:microsoft.com/office/officeart/2005/8/layout/target3"/>
    <dgm:cxn modelId="{A0FC9282-F520-4DCF-A534-3A8F9E545270}" type="presOf" srcId="{870EFE21-5052-495D-B890-51B6424CE946}" destId="{564D539D-6C85-48C6-8A90-523F0FAE4E03}" srcOrd="0" destOrd="0" presId="urn:microsoft.com/office/officeart/2005/8/layout/target3"/>
    <dgm:cxn modelId="{B0560E1F-E9E2-474E-9ECA-83DC7BDC7584}" type="presOf" srcId="{3588F709-657F-48D7-84F1-1D2193CD23FE}" destId="{D270A8FA-22AD-49F8-B11A-F123C655BA18}" srcOrd="0" destOrd="0" presId="urn:microsoft.com/office/officeart/2005/8/layout/target3"/>
    <dgm:cxn modelId="{1CE1F86C-5C63-4BC1-A003-77B78347C02D}" type="presOf" srcId="{362CAFFE-FA6E-4E1E-8C32-A6D3DAFA9F12}" destId="{D270A8FA-22AD-49F8-B11A-F123C655BA18}" srcOrd="0" destOrd="1" presId="urn:microsoft.com/office/officeart/2005/8/layout/target3"/>
    <dgm:cxn modelId="{6A865B02-D9D5-4E8D-8A21-9B08F94612DF}" srcId="{AD3D30F1-56DF-4265-904F-D63CFB131107}" destId="{42B181C8-2465-4EB7-8AC4-6D6B5E59607C}" srcOrd="0" destOrd="0" parTransId="{65A1331D-5ECF-4A38-86C1-A399E3B3C087}" sibTransId="{B767C8A0-07F9-4FDA-A62D-1FFD7D826B54}"/>
    <dgm:cxn modelId="{2559EA14-E478-4B61-AC5A-A4B9E7F18123}" type="presOf" srcId="{985DC97E-8575-4489-AC3D-AD50ABB85FCB}" destId="{781166A1-B4A7-4F3A-A7B1-838C79FB7151}" srcOrd="1" destOrd="0" presId="urn:microsoft.com/office/officeart/2005/8/layout/target3"/>
    <dgm:cxn modelId="{385B07C9-0CE3-4512-A7A1-E894AC1B8669}" srcId="{870EFE21-5052-495D-B890-51B6424CE946}" destId="{3C1A8850-BCF2-481B-821F-796ACF42110F}" srcOrd="2" destOrd="0" parTransId="{A1F40394-26AA-44DB-9507-D275BA0E5068}" sibTransId="{F8BEC651-EFA9-4CBC-8911-0675A7600138}"/>
    <dgm:cxn modelId="{1C1EDE25-32C1-4CFD-B6E0-A42B0C78F9DA}" srcId="{3C1A8850-BCF2-481B-821F-796ACF42110F}" destId="{3588F709-657F-48D7-84F1-1D2193CD23FE}" srcOrd="0" destOrd="0" parTransId="{7D3CAD74-F970-406E-89D2-08A1EFFF61EC}" sibTransId="{381D65DE-8DA8-4861-9CED-A4D2C7A4616A}"/>
    <dgm:cxn modelId="{C3E1E14E-3F9E-4456-AF65-B3DCD290D3F9}" srcId="{870EFE21-5052-495D-B890-51B6424CE946}" destId="{985DC97E-8575-4489-AC3D-AD50ABB85FCB}" srcOrd="1" destOrd="0" parTransId="{8B627F4E-E7C4-4D96-8ED3-4BF233CF6A9E}" sibTransId="{711A1497-B475-43B3-A38C-C339D8346A44}"/>
    <dgm:cxn modelId="{B87DADAD-43F1-48ED-A738-FD2B03F1A34B}" srcId="{985DC97E-8575-4489-AC3D-AD50ABB85FCB}" destId="{5EBCA90F-7E39-4366-9736-A8B1913148BE}" srcOrd="0" destOrd="0" parTransId="{E74A8804-0A28-4EA5-A19C-04C1C692F962}" sibTransId="{84E044E9-B2B7-4A3B-9B2A-A76596655B47}"/>
    <dgm:cxn modelId="{741E099E-0E56-40A0-929B-38850C9FB6DD}" type="presOf" srcId="{5488E94C-8618-4F26-B885-DE4DA84DA3F3}" destId="{6F669F27-9FF5-4160-8A95-1C7985D22B39}" srcOrd="0" destOrd="1" presId="urn:microsoft.com/office/officeart/2005/8/layout/target3"/>
    <dgm:cxn modelId="{C0AEC4A3-6438-422D-8C7E-2823370FECF5}" type="presOf" srcId="{AD3D30F1-56DF-4265-904F-D63CFB131107}" destId="{0B253068-A773-45D3-B9A5-73C14F678004}" srcOrd="0" destOrd="0" presId="urn:microsoft.com/office/officeart/2005/8/layout/target3"/>
    <dgm:cxn modelId="{9ED7C526-E0AC-4796-AAFC-D8181E251704}" type="presOf" srcId="{985DC97E-8575-4489-AC3D-AD50ABB85FCB}" destId="{C07026C0-C226-43B4-9897-9551839C748D}" srcOrd="0" destOrd="0" presId="urn:microsoft.com/office/officeart/2005/8/layout/target3"/>
    <dgm:cxn modelId="{C108D5A2-FC50-4721-ABFA-D69BE7E80138}" srcId="{AD3D30F1-56DF-4265-904F-D63CFB131107}" destId="{5488E94C-8618-4F26-B885-DE4DA84DA3F3}" srcOrd="1" destOrd="0" parTransId="{674736D9-DDA5-40FC-B7B8-88A971D8C6AC}" sibTransId="{536411BA-9745-4ED9-AFEC-B174A3FD5645}"/>
    <dgm:cxn modelId="{6AE9B367-F3AC-4F2C-A794-F48F47BD3649}" type="presOf" srcId="{AD3D30F1-56DF-4265-904F-D63CFB131107}" destId="{28338BA0-D970-4063-BE16-956196E1F925}" srcOrd="1" destOrd="0" presId="urn:microsoft.com/office/officeart/2005/8/layout/target3"/>
    <dgm:cxn modelId="{D1E6E7B2-393B-46AE-9CC9-7D36869E1D9F}" srcId="{3C1A8850-BCF2-481B-821F-796ACF42110F}" destId="{362CAFFE-FA6E-4E1E-8C32-A6D3DAFA9F12}" srcOrd="1" destOrd="0" parTransId="{2DE84EBF-96C7-476D-B4BE-8F530F6C7597}" sibTransId="{BEBBBE13-7CF8-4BCC-88D9-A32EE3D33E07}"/>
    <dgm:cxn modelId="{B8F46527-3672-4C89-97D6-E3EA597914DD}" type="presParOf" srcId="{564D539D-6C85-48C6-8A90-523F0FAE4E03}" destId="{4D7BC2E2-E876-4717-B9D4-13D16CAE6962}" srcOrd="0" destOrd="0" presId="urn:microsoft.com/office/officeart/2005/8/layout/target3"/>
    <dgm:cxn modelId="{8736FAD8-AA4F-483C-8BEB-6FDD5482B7D3}" type="presParOf" srcId="{564D539D-6C85-48C6-8A90-523F0FAE4E03}" destId="{799808DD-72A9-4594-9439-106554D77E44}" srcOrd="1" destOrd="0" presId="urn:microsoft.com/office/officeart/2005/8/layout/target3"/>
    <dgm:cxn modelId="{C9E993F4-0A1B-4E15-BCFC-231DD705B4D2}" type="presParOf" srcId="{564D539D-6C85-48C6-8A90-523F0FAE4E03}" destId="{0B253068-A773-45D3-B9A5-73C14F678004}" srcOrd="2" destOrd="0" presId="urn:microsoft.com/office/officeart/2005/8/layout/target3"/>
    <dgm:cxn modelId="{573A3973-1D64-4608-B6DF-F90BDB8A1DA6}" type="presParOf" srcId="{564D539D-6C85-48C6-8A90-523F0FAE4E03}" destId="{D95C1B12-7989-4075-AE8C-F7ADBB157197}" srcOrd="3" destOrd="0" presId="urn:microsoft.com/office/officeart/2005/8/layout/target3"/>
    <dgm:cxn modelId="{DC4FFE58-BC72-4622-BBF8-B7E6BF68E48A}" type="presParOf" srcId="{564D539D-6C85-48C6-8A90-523F0FAE4E03}" destId="{D3848153-9C11-423E-9A6D-852EF7F11B98}" srcOrd="4" destOrd="0" presId="urn:microsoft.com/office/officeart/2005/8/layout/target3"/>
    <dgm:cxn modelId="{0A59A50D-63C2-42C5-BB6A-A4B19B8A04F0}" type="presParOf" srcId="{564D539D-6C85-48C6-8A90-523F0FAE4E03}" destId="{C07026C0-C226-43B4-9897-9551839C748D}" srcOrd="5" destOrd="0" presId="urn:microsoft.com/office/officeart/2005/8/layout/target3"/>
    <dgm:cxn modelId="{309A1259-FECE-43B2-86DA-216C870EA8D5}" type="presParOf" srcId="{564D539D-6C85-48C6-8A90-523F0FAE4E03}" destId="{3C417D75-4F27-4E3D-8952-516F2228EB97}" srcOrd="6" destOrd="0" presId="urn:microsoft.com/office/officeart/2005/8/layout/target3"/>
    <dgm:cxn modelId="{6A74CA37-3D5D-4249-B77D-47709F54BA53}" type="presParOf" srcId="{564D539D-6C85-48C6-8A90-523F0FAE4E03}" destId="{F50FE428-1274-450E-9574-A4AA7B0687C4}" srcOrd="7" destOrd="0" presId="urn:microsoft.com/office/officeart/2005/8/layout/target3"/>
    <dgm:cxn modelId="{4A393A4D-83E3-43B3-B3E2-39CD1F02321C}" type="presParOf" srcId="{564D539D-6C85-48C6-8A90-523F0FAE4E03}" destId="{F151F13F-93F6-4071-9BDE-5F64F0A45BBB}" srcOrd="8" destOrd="0" presId="urn:microsoft.com/office/officeart/2005/8/layout/target3"/>
    <dgm:cxn modelId="{48935E0F-98E6-46DF-AC05-BE3E144B3B0E}" type="presParOf" srcId="{564D539D-6C85-48C6-8A90-523F0FAE4E03}" destId="{28338BA0-D970-4063-BE16-956196E1F925}" srcOrd="9" destOrd="0" presId="urn:microsoft.com/office/officeart/2005/8/layout/target3"/>
    <dgm:cxn modelId="{AE6A8839-186A-4E9B-ACD8-15610123EC91}" type="presParOf" srcId="{564D539D-6C85-48C6-8A90-523F0FAE4E03}" destId="{6F669F27-9FF5-4160-8A95-1C7985D22B39}" srcOrd="10" destOrd="0" presId="urn:microsoft.com/office/officeart/2005/8/layout/target3"/>
    <dgm:cxn modelId="{F906F246-29F9-4FA9-9918-D5FC988CFC38}" type="presParOf" srcId="{564D539D-6C85-48C6-8A90-523F0FAE4E03}" destId="{781166A1-B4A7-4F3A-A7B1-838C79FB7151}" srcOrd="11" destOrd="0" presId="urn:microsoft.com/office/officeart/2005/8/layout/target3"/>
    <dgm:cxn modelId="{73A4D48C-7E81-4B5A-865C-BFBD9E37910C}" type="presParOf" srcId="{564D539D-6C85-48C6-8A90-523F0FAE4E03}" destId="{BCB0B4C1-0B43-4668-B1EA-20D08F615710}" srcOrd="12" destOrd="0" presId="urn:microsoft.com/office/officeart/2005/8/layout/target3"/>
    <dgm:cxn modelId="{35AD03B6-A0AA-49D2-95E7-2757D7670377}" type="presParOf" srcId="{564D539D-6C85-48C6-8A90-523F0FAE4E03}" destId="{7421902C-D650-4057-9E25-67E691657B0D}" srcOrd="13" destOrd="0" presId="urn:microsoft.com/office/officeart/2005/8/layout/target3"/>
    <dgm:cxn modelId="{529117D3-B63D-4E45-A03E-3FCC1D36210A}" type="presParOf" srcId="{564D539D-6C85-48C6-8A90-523F0FAE4E03}" destId="{D270A8FA-22AD-49F8-B11A-F123C655BA18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AAE12E-C184-4600-A256-81556299AB50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581C7C-37F8-41C7-8DC0-AC4CD96AF6D1}">
      <dgm:prSet phldrT="[文本]"/>
      <dgm:spPr/>
      <dgm:t>
        <a:bodyPr/>
        <a:lstStyle/>
        <a:p>
          <a:r>
            <a:rPr lang="zh-CN" altLang="en-US" dirty="0" smtClean="0"/>
            <a:t>超级管理员</a:t>
          </a:r>
          <a:endParaRPr lang="zh-CN" altLang="en-US" dirty="0"/>
        </a:p>
      </dgm:t>
    </dgm:pt>
    <dgm:pt modelId="{DC59F518-F552-4B99-A242-8FD1A629923A}" type="parTrans" cxnId="{30F2817A-FA7C-452C-BC8B-1D2A815A61F0}">
      <dgm:prSet/>
      <dgm:spPr/>
      <dgm:t>
        <a:bodyPr/>
        <a:lstStyle/>
        <a:p>
          <a:endParaRPr lang="zh-CN" altLang="en-US"/>
        </a:p>
      </dgm:t>
    </dgm:pt>
    <dgm:pt modelId="{3D0FEF27-198D-4AB3-A144-6AF24E715EAB}" type="sibTrans" cxnId="{30F2817A-FA7C-452C-BC8B-1D2A815A61F0}">
      <dgm:prSet/>
      <dgm:spPr/>
      <dgm:t>
        <a:bodyPr/>
        <a:lstStyle/>
        <a:p>
          <a:endParaRPr lang="zh-CN" altLang="en-US"/>
        </a:p>
      </dgm:t>
    </dgm:pt>
    <dgm:pt modelId="{A11A7BF0-D1EC-43D2-9C82-2927EC802499}">
      <dgm:prSet phldrT="[文本]"/>
      <dgm:spPr/>
      <dgm:t>
        <a:bodyPr/>
        <a:lstStyle/>
        <a:p>
          <a:r>
            <a:rPr lang="zh-CN" altLang="en-US" dirty="0" smtClean="0"/>
            <a:t>网站管理者使用</a:t>
          </a:r>
          <a:endParaRPr lang="zh-CN" altLang="en-US" dirty="0"/>
        </a:p>
      </dgm:t>
    </dgm:pt>
    <dgm:pt modelId="{D0EEFAFE-B0B9-45C2-AF23-8AD56F48AA69}" type="parTrans" cxnId="{C0862670-11BA-4B66-9CFB-B29F9C45B2DB}">
      <dgm:prSet/>
      <dgm:spPr/>
      <dgm:t>
        <a:bodyPr/>
        <a:lstStyle/>
        <a:p>
          <a:endParaRPr lang="zh-CN" altLang="en-US"/>
        </a:p>
      </dgm:t>
    </dgm:pt>
    <dgm:pt modelId="{F91CE21C-980E-4716-B9D4-C81DE28422B1}" type="sibTrans" cxnId="{C0862670-11BA-4B66-9CFB-B29F9C45B2DB}">
      <dgm:prSet/>
      <dgm:spPr/>
      <dgm:t>
        <a:bodyPr/>
        <a:lstStyle/>
        <a:p>
          <a:endParaRPr lang="zh-CN" altLang="en-US"/>
        </a:p>
      </dgm:t>
    </dgm:pt>
    <dgm:pt modelId="{420E042A-3C98-4943-B132-B0B74477F5D1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7DDC6322-647D-4791-9264-FBAF217D0921}" type="parTrans" cxnId="{B8B53C82-3889-407C-B88B-28E14CCD1841}">
      <dgm:prSet/>
      <dgm:spPr/>
      <dgm:t>
        <a:bodyPr/>
        <a:lstStyle/>
        <a:p>
          <a:endParaRPr lang="zh-CN" altLang="en-US"/>
        </a:p>
      </dgm:t>
    </dgm:pt>
    <dgm:pt modelId="{07CA424F-A1A7-4729-8AF3-4E565E0E4946}" type="sibTrans" cxnId="{B8B53C82-3889-407C-B88B-28E14CCD1841}">
      <dgm:prSet/>
      <dgm:spPr/>
      <dgm:t>
        <a:bodyPr/>
        <a:lstStyle/>
        <a:p>
          <a:endParaRPr lang="zh-CN" altLang="en-US"/>
        </a:p>
      </dgm:t>
    </dgm:pt>
    <dgm:pt modelId="{EF8D0ED8-CECB-4A36-8F2F-9D8B1FB839F8}">
      <dgm:prSet phldrT="[文本]"/>
      <dgm:spPr/>
      <dgm:t>
        <a:bodyPr/>
        <a:lstStyle/>
        <a:p>
          <a:r>
            <a:rPr lang="zh-CN" altLang="en-US" dirty="0" smtClean="0"/>
            <a:t>普通用户</a:t>
          </a:r>
          <a:endParaRPr lang="zh-CN" altLang="en-US" dirty="0"/>
        </a:p>
      </dgm:t>
    </dgm:pt>
    <dgm:pt modelId="{0A2AB44E-1B68-422B-99E8-9D1EE3BCE0ED}" type="parTrans" cxnId="{C93787CB-0B81-4260-A727-2F7B26FEEB62}">
      <dgm:prSet/>
      <dgm:spPr/>
      <dgm:t>
        <a:bodyPr/>
        <a:lstStyle/>
        <a:p>
          <a:endParaRPr lang="zh-CN" altLang="en-US"/>
        </a:p>
      </dgm:t>
    </dgm:pt>
    <dgm:pt modelId="{0E596583-A776-4620-BBDE-9F07C6971B84}" type="sibTrans" cxnId="{C93787CB-0B81-4260-A727-2F7B26FEEB62}">
      <dgm:prSet/>
      <dgm:spPr/>
      <dgm:t>
        <a:bodyPr/>
        <a:lstStyle/>
        <a:p>
          <a:endParaRPr lang="zh-CN" altLang="en-US"/>
        </a:p>
      </dgm:t>
    </dgm:pt>
    <dgm:pt modelId="{F16598CC-2CDE-4669-BC93-F308FE67FA53}">
      <dgm:prSet phldrT="[文本]"/>
      <dgm:spPr/>
      <dgm:t>
        <a:bodyPr/>
        <a:lstStyle/>
        <a:p>
          <a:r>
            <a:rPr lang="zh-CN" altLang="en-US" dirty="0" smtClean="0"/>
            <a:t>学生帐号</a:t>
          </a:r>
          <a:endParaRPr lang="zh-CN" altLang="en-US" dirty="0"/>
        </a:p>
      </dgm:t>
    </dgm:pt>
    <dgm:pt modelId="{B688EB04-3CFA-44A0-A400-61EAE25B0087}" type="parTrans" cxnId="{9DB77D61-0850-4273-9432-87F3B074775E}">
      <dgm:prSet/>
      <dgm:spPr/>
      <dgm:t>
        <a:bodyPr/>
        <a:lstStyle/>
        <a:p>
          <a:endParaRPr lang="zh-CN" altLang="en-US"/>
        </a:p>
      </dgm:t>
    </dgm:pt>
    <dgm:pt modelId="{8ADA7927-7A6E-4114-8BA7-51ACAAA16837}" type="sibTrans" cxnId="{9DB77D61-0850-4273-9432-87F3B074775E}">
      <dgm:prSet/>
      <dgm:spPr/>
      <dgm:t>
        <a:bodyPr/>
        <a:lstStyle/>
        <a:p>
          <a:endParaRPr lang="zh-CN" altLang="en-US"/>
        </a:p>
      </dgm:t>
    </dgm:pt>
    <dgm:pt modelId="{89DF8775-1322-4059-A3A0-6DEB6DC934D7}">
      <dgm:prSet phldrT="[文本]"/>
      <dgm:spPr/>
      <dgm:t>
        <a:bodyPr/>
        <a:lstStyle/>
        <a:p>
          <a:r>
            <a:rPr lang="zh-CN" altLang="en-US" dirty="0" smtClean="0"/>
            <a:t>注册课程、比赛</a:t>
          </a:r>
          <a:endParaRPr lang="zh-CN" altLang="en-US" dirty="0"/>
        </a:p>
      </dgm:t>
    </dgm:pt>
    <dgm:pt modelId="{4C1E36C1-CD26-45E7-B715-7C5148F546AD}" type="parTrans" cxnId="{E3AB862B-7466-49DD-AEA6-A13D4C72713D}">
      <dgm:prSet/>
      <dgm:spPr/>
      <dgm:t>
        <a:bodyPr/>
        <a:lstStyle/>
        <a:p>
          <a:endParaRPr lang="zh-CN" altLang="en-US"/>
        </a:p>
      </dgm:t>
    </dgm:pt>
    <dgm:pt modelId="{62D3A060-85EE-4C38-95CC-63B83A379500}" type="sibTrans" cxnId="{E3AB862B-7466-49DD-AEA6-A13D4C72713D}">
      <dgm:prSet/>
      <dgm:spPr/>
      <dgm:t>
        <a:bodyPr/>
        <a:lstStyle/>
        <a:p>
          <a:endParaRPr lang="zh-CN" altLang="en-US"/>
        </a:p>
      </dgm:t>
    </dgm:pt>
    <dgm:pt modelId="{D87A3D01-4CC5-4B11-A225-E3BE7C55D891}">
      <dgm:prSet phldrT="[文本]"/>
      <dgm:spPr/>
      <dgm:t>
        <a:bodyPr/>
        <a:lstStyle/>
        <a:p>
          <a:endParaRPr lang="zh-CN" altLang="en-US" dirty="0"/>
        </a:p>
      </dgm:t>
    </dgm:pt>
    <dgm:pt modelId="{1A5B3384-8C59-4754-B0FA-911D68185831}" type="parTrans" cxnId="{F86076A9-C6D9-4165-B052-2E35181CF68A}">
      <dgm:prSet/>
      <dgm:spPr/>
    </dgm:pt>
    <dgm:pt modelId="{69501BAC-F93D-48DE-A4C6-1CB57F000DAC}" type="sibTrans" cxnId="{F86076A9-C6D9-4165-B052-2E35181CF68A}">
      <dgm:prSet/>
      <dgm:spPr/>
    </dgm:pt>
    <dgm:pt modelId="{2B4192B9-310B-4761-B663-ED95E750179E}">
      <dgm:prSet phldrT="[文本]"/>
      <dgm:spPr/>
      <dgm:t>
        <a:bodyPr/>
        <a:lstStyle/>
        <a:p>
          <a:r>
            <a:rPr lang="zh-CN" altLang="en-US" dirty="0" smtClean="0"/>
            <a:t>教师帐号</a:t>
          </a:r>
          <a:endParaRPr lang="zh-CN" altLang="en-US" dirty="0"/>
        </a:p>
      </dgm:t>
    </dgm:pt>
    <dgm:pt modelId="{101078BE-4FE8-4AEF-AFC9-70B7F509113F}" type="parTrans" cxnId="{5E8D99E0-253F-4BAF-A482-D36017391C6F}">
      <dgm:prSet/>
      <dgm:spPr/>
    </dgm:pt>
    <dgm:pt modelId="{102732E3-A79B-425C-9398-90CDB4082E37}" type="sibTrans" cxnId="{5E8D99E0-253F-4BAF-A482-D36017391C6F}">
      <dgm:prSet/>
      <dgm:spPr/>
    </dgm:pt>
    <dgm:pt modelId="{4F78F255-6B74-4E7F-9D9B-9A7E4657683C}">
      <dgm:prSet phldrT="[文本]"/>
      <dgm:spPr/>
      <dgm:t>
        <a:bodyPr/>
        <a:lstStyle/>
        <a:p>
          <a:r>
            <a:rPr lang="zh-CN" altLang="en-US" dirty="0" smtClean="0"/>
            <a:t>创建独有的课程、比赛、练习、题目</a:t>
          </a:r>
          <a:endParaRPr lang="zh-CN" altLang="en-US" dirty="0"/>
        </a:p>
      </dgm:t>
    </dgm:pt>
    <dgm:pt modelId="{17F3B296-3960-4DF9-99BC-4181D7E323AA}" type="parTrans" cxnId="{3B170F96-EE8F-4D10-8A3E-71E34E40C5BC}">
      <dgm:prSet/>
      <dgm:spPr/>
    </dgm:pt>
    <dgm:pt modelId="{D9128F25-70AE-4769-BEC1-C00E66CD9F6A}" type="sibTrans" cxnId="{3B170F96-EE8F-4D10-8A3E-71E34E40C5BC}">
      <dgm:prSet/>
      <dgm:spPr/>
    </dgm:pt>
    <dgm:pt modelId="{259F2E9D-CF58-4937-B392-894B9DE600E7}">
      <dgm:prSet phldrT="[文本]"/>
      <dgm:spPr/>
      <dgm:t>
        <a:bodyPr/>
        <a:lstStyle/>
        <a:p>
          <a:r>
            <a:rPr lang="zh-CN" altLang="en-US" dirty="0" smtClean="0"/>
            <a:t>提交代码</a:t>
          </a:r>
          <a:endParaRPr lang="zh-CN" altLang="en-US" dirty="0"/>
        </a:p>
      </dgm:t>
    </dgm:pt>
    <dgm:pt modelId="{F4F921C0-4969-4901-8531-7F216F896F88}" type="parTrans" cxnId="{40C09FD7-14AF-434E-B113-583A55742938}">
      <dgm:prSet/>
      <dgm:spPr/>
    </dgm:pt>
    <dgm:pt modelId="{C8AC1CB4-2D6D-4BB9-A3C4-5935348B63AC}" type="sibTrans" cxnId="{40C09FD7-14AF-434E-B113-583A55742938}">
      <dgm:prSet/>
      <dgm:spPr/>
    </dgm:pt>
    <dgm:pt modelId="{A231EDDD-78FB-4C76-A54E-DBDA328EA424}" type="pres">
      <dgm:prSet presAssocID="{7BAAE12E-C184-4600-A256-81556299AB50}" presName="Name0" presStyleCnt="0">
        <dgm:presLayoutVars>
          <dgm:dir/>
          <dgm:animLvl val="lvl"/>
          <dgm:resizeHandles val="exact"/>
        </dgm:presLayoutVars>
      </dgm:prSet>
      <dgm:spPr/>
    </dgm:pt>
    <dgm:pt modelId="{BC433F48-F4B9-403D-BCA8-B59AF2F730BA}" type="pres">
      <dgm:prSet presAssocID="{1E581C7C-37F8-41C7-8DC0-AC4CD96AF6D1}" presName="linNode" presStyleCnt="0"/>
      <dgm:spPr/>
    </dgm:pt>
    <dgm:pt modelId="{6768E8D5-59EE-4F98-B0A4-899766946937}" type="pres">
      <dgm:prSet presAssocID="{1E581C7C-37F8-41C7-8DC0-AC4CD96AF6D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DF27A1-574A-49AB-814B-AB9C8D63C9CF}" type="pres">
      <dgm:prSet presAssocID="{1E581C7C-37F8-41C7-8DC0-AC4CD96AF6D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773C4-D9F5-43E5-99B0-598AD38A9440}" type="pres">
      <dgm:prSet presAssocID="{3D0FEF27-198D-4AB3-A144-6AF24E715EAB}" presName="sp" presStyleCnt="0"/>
      <dgm:spPr/>
    </dgm:pt>
    <dgm:pt modelId="{C0A8CDCF-AA89-481F-A7D7-0CFC4D1B5845}" type="pres">
      <dgm:prSet presAssocID="{420E042A-3C98-4943-B132-B0B74477F5D1}" presName="linNode" presStyleCnt="0"/>
      <dgm:spPr/>
    </dgm:pt>
    <dgm:pt modelId="{265FC8A3-6617-455D-B9B7-23FF199C1A49}" type="pres">
      <dgm:prSet presAssocID="{420E042A-3C98-4943-B132-B0B74477F5D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0128BFD-A7C4-4602-8E7F-C9E46CD1AEEB}" type="pres">
      <dgm:prSet presAssocID="{420E042A-3C98-4943-B132-B0B74477F5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DB9088-7C35-408B-BC6F-7F12D18AE559}" type="pres">
      <dgm:prSet presAssocID="{07CA424F-A1A7-4729-8AF3-4E565E0E4946}" presName="sp" presStyleCnt="0"/>
      <dgm:spPr/>
    </dgm:pt>
    <dgm:pt modelId="{79339C30-F1F0-4B6E-B939-4B017F8DE5EC}" type="pres">
      <dgm:prSet presAssocID="{EF8D0ED8-CECB-4A36-8F2F-9D8B1FB839F8}" presName="linNode" presStyleCnt="0"/>
      <dgm:spPr/>
    </dgm:pt>
    <dgm:pt modelId="{3261C279-1842-4EC9-BC91-98CD5B6C18BE}" type="pres">
      <dgm:prSet presAssocID="{EF8D0ED8-CECB-4A36-8F2F-9D8B1FB839F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0450D7-851C-434D-B790-246EB8EE3007}" type="pres">
      <dgm:prSet presAssocID="{EF8D0ED8-CECB-4A36-8F2F-9D8B1FB839F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92BE72-7489-4287-9046-C230023C30D8}" type="presOf" srcId="{F16598CC-2CDE-4669-BC93-F308FE67FA53}" destId="{DB0450D7-851C-434D-B790-246EB8EE3007}" srcOrd="0" destOrd="0" presId="urn:microsoft.com/office/officeart/2005/8/layout/vList5"/>
    <dgm:cxn modelId="{B8B53C82-3889-407C-B88B-28E14CCD1841}" srcId="{7BAAE12E-C184-4600-A256-81556299AB50}" destId="{420E042A-3C98-4943-B132-B0B74477F5D1}" srcOrd="1" destOrd="0" parTransId="{7DDC6322-647D-4791-9264-FBAF217D0921}" sibTransId="{07CA424F-A1A7-4729-8AF3-4E565E0E4946}"/>
    <dgm:cxn modelId="{3B170F96-EE8F-4D10-8A3E-71E34E40C5BC}" srcId="{420E042A-3C98-4943-B132-B0B74477F5D1}" destId="{4F78F255-6B74-4E7F-9D9B-9A7E4657683C}" srcOrd="1" destOrd="0" parTransId="{17F3B296-3960-4DF9-99BC-4181D7E323AA}" sibTransId="{D9128F25-70AE-4769-BEC1-C00E66CD9F6A}"/>
    <dgm:cxn modelId="{A1D297EB-CCD7-480D-A83D-91262A5453A1}" type="presOf" srcId="{89DF8775-1322-4059-A3A0-6DEB6DC934D7}" destId="{DB0450D7-851C-434D-B790-246EB8EE3007}" srcOrd="0" destOrd="1" presId="urn:microsoft.com/office/officeart/2005/8/layout/vList5"/>
    <dgm:cxn modelId="{B0D73276-28B4-4B53-B821-710440A93B8F}" type="presOf" srcId="{259F2E9D-CF58-4937-B392-894B9DE600E7}" destId="{DB0450D7-851C-434D-B790-246EB8EE3007}" srcOrd="0" destOrd="2" presId="urn:microsoft.com/office/officeart/2005/8/layout/vList5"/>
    <dgm:cxn modelId="{C0862670-11BA-4B66-9CFB-B29F9C45B2DB}" srcId="{1E581C7C-37F8-41C7-8DC0-AC4CD96AF6D1}" destId="{A11A7BF0-D1EC-43D2-9C82-2927EC802499}" srcOrd="0" destOrd="0" parTransId="{D0EEFAFE-B0B9-45C2-AF23-8AD56F48AA69}" sibTransId="{F91CE21C-980E-4716-B9D4-C81DE28422B1}"/>
    <dgm:cxn modelId="{A7180046-60AF-4C98-8A3A-A69AD2FBA5C1}" type="presOf" srcId="{1E581C7C-37F8-41C7-8DC0-AC4CD96AF6D1}" destId="{6768E8D5-59EE-4F98-B0A4-899766946937}" srcOrd="0" destOrd="0" presId="urn:microsoft.com/office/officeart/2005/8/layout/vList5"/>
    <dgm:cxn modelId="{F86076A9-C6D9-4165-B052-2E35181CF68A}" srcId="{1E581C7C-37F8-41C7-8DC0-AC4CD96AF6D1}" destId="{D87A3D01-4CC5-4B11-A225-E3BE7C55D891}" srcOrd="1" destOrd="0" parTransId="{1A5B3384-8C59-4754-B0FA-911D68185831}" sibTransId="{69501BAC-F93D-48DE-A4C6-1CB57F000DAC}"/>
    <dgm:cxn modelId="{E3AB862B-7466-49DD-AEA6-A13D4C72713D}" srcId="{EF8D0ED8-CECB-4A36-8F2F-9D8B1FB839F8}" destId="{89DF8775-1322-4059-A3A0-6DEB6DC934D7}" srcOrd="1" destOrd="0" parTransId="{4C1E36C1-CD26-45E7-B715-7C5148F546AD}" sibTransId="{62D3A060-85EE-4C38-95CC-63B83A379500}"/>
    <dgm:cxn modelId="{80B1493C-9A7C-447D-9F6F-0E9553A94588}" type="presOf" srcId="{4F78F255-6B74-4E7F-9D9B-9A7E4657683C}" destId="{70128BFD-A7C4-4602-8E7F-C9E46CD1AEEB}" srcOrd="0" destOrd="1" presId="urn:microsoft.com/office/officeart/2005/8/layout/vList5"/>
    <dgm:cxn modelId="{A387F58E-7113-4C2A-8280-204F1A0F1F59}" type="presOf" srcId="{D87A3D01-4CC5-4B11-A225-E3BE7C55D891}" destId="{95DF27A1-574A-49AB-814B-AB9C8D63C9CF}" srcOrd="0" destOrd="1" presId="urn:microsoft.com/office/officeart/2005/8/layout/vList5"/>
    <dgm:cxn modelId="{879C24EA-483B-435A-9282-60ACD091AB5A}" type="presOf" srcId="{420E042A-3C98-4943-B132-B0B74477F5D1}" destId="{265FC8A3-6617-455D-B9B7-23FF199C1A49}" srcOrd="0" destOrd="0" presId="urn:microsoft.com/office/officeart/2005/8/layout/vList5"/>
    <dgm:cxn modelId="{8A00E329-400B-41EB-8277-F19AD59C46DA}" type="presOf" srcId="{A11A7BF0-D1EC-43D2-9C82-2927EC802499}" destId="{95DF27A1-574A-49AB-814B-AB9C8D63C9CF}" srcOrd="0" destOrd="0" presId="urn:microsoft.com/office/officeart/2005/8/layout/vList5"/>
    <dgm:cxn modelId="{629D6DB8-A104-4BA4-A10C-0595066564BA}" type="presOf" srcId="{2B4192B9-310B-4761-B663-ED95E750179E}" destId="{70128BFD-A7C4-4602-8E7F-C9E46CD1AEEB}" srcOrd="0" destOrd="0" presId="urn:microsoft.com/office/officeart/2005/8/layout/vList5"/>
    <dgm:cxn modelId="{E6F5BCEB-DE5C-48F8-BB42-6C6452B11597}" type="presOf" srcId="{EF8D0ED8-CECB-4A36-8F2F-9D8B1FB839F8}" destId="{3261C279-1842-4EC9-BC91-98CD5B6C18BE}" srcOrd="0" destOrd="0" presId="urn:microsoft.com/office/officeart/2005/8/layout/vList5"/>
    <dgm:cxn modelId="{2CD2C9E3-1F9C-4C3E-A720-16F7351DD252}" type="presOf" srcId="{7BAAE12E-C184-4600-A256-81556299AB50}" destId="{A231EDDD-78FB-4C76-A54E-DBDA328EA424}" srcOrd="0" destOrd="0" presId="urn:microsoft.com/office/officeart/2005/8/layout/vList5"/>
    <dgm:cxn modelId="{40C09FD7-14AF-434E-B113-583A55742938}" srcId="{EF8D0ED8-CECB-4A36-8F2F-9D8B1FB839F8}" destId="{259F2E9D-CF58-4937-B392-894B9DE600E7}" srcOrd="2" destOrd="0" parTransId="{F4F921C0-4969-4901-8531-7F216F896F88}" sibTransId="{C8AC1CB4-2D6D-4BB9-A3C4-5935348B63AC}"/>
    <dgm:cxn modelId="{30F2817A-FA7C-452C-BC8B-1D2A815A61F0}" srcId="{7BAAE12E-C184-4600-A256-81556299AB50}" destId="{1E581C7C-37F8-41C7-8DC0-AC4CD96AF6D1}" srcOrd="0" destOrd="0" parTransId="{DC59F518-F552-4B99-A242-8FD1A629923A}" sibTransId="{3D0FEF27-198D-4AB3-A144-6AF24E715EAB}"/>
    <dgm:cxn modelId="{5E8D99E0-253F-4BAF-A482-D36017391C6F}" srcId="{420E042A-3C98-4943-B132-B0B74477F5D1}" destId="{2B4192B9-310B-4761-B663-ED95E750179E}" srcOrd="0" destOrd="0" parTransId="{101078BE-4FE8-4AEF-AFC9-70B7F509113F}" sibTransId="{102732E3-A79B-425C-9398-90CDB4082E37}"/>
    <dgm:cxn modelId="{C93787CB-0B81-4260-A727-2F7B26FEEB62}" srcId="{7BAAE12E-C184-4600-A256-81556299AB50}" destId="{EF8D0ED8-CECB-4A36-8F2F-9D8B1FB839F8}" srcOrd="2" destOrd="0" parTransId="{0A2AB44E-1B68-422B-99E8-9D1EE3BCE0ED}" sibTransId="{0E596583-A776-4620-BBDE-9F07C6971B84}"/>
    <dgm:cxn modelId="{9DB77D61-0850-4273-9432-87F3B074775E}" srcId="{EF8D0ED8-CECB-4A36-8F2F-9D8B1FB839F8}" destId="{F16598CC-2CDE-4669-BC93-F308FE67FA53}" srcOrd="0" destOrd="0" parTransId="{B688EB04-3CFA-44A0-A400-61EAE25B0087}" sibTransId="{8ADA7927-7A6E-4114-8BA7-51ACAAA16837}"/>
    <dgm:cxn modelId="{98D185AE-0534-4CBA-BC54-8E6DC2661DAD}" type="presParOf" srcId="{A231EDDD-78FB-4C76-A54E-DBDA328EA424}" destId="{BC433F48-F4B9-403D-BCA8-B59AF2F730BA}" srcOrd="0" destOrd="0" presId="urn:microsoft.com/office/officeart/2005/8/layout/vList5"/>
    <dgm:cxn modelId="{C735464D-0D5E-42C7-ADD8-EDA47E832ECB}" type="presParOf" srcId="{BC433F48-F4B9-403D-BCA8-B59AF2F730BA}" destId="{6768E8D5-59EE-4F98-B0A4-899766946937}" srcOrd="0" destOrd="0" presId="urn:microsoft.com/office/officeart/2005/8/layout/vList5"/>
    <dgm:cxn modelId="{5EA9A577-0867-44B4-BF19-F5CEA4D926AC}" type="presParOf" srcId="{BC433F48-F4B9-403D-BCA8-B59AF2F730BA}" destId="{95DF27A1-574A-49AB-814B-AB9C8D63C9CF}" srcOrd="1" destOrd="0" presId="urn:microsoft.com/office/officeart/2005/8/layout/vList5"/>
    <dgm:cxn modelId="{8FAF51CF-A0C7-4548-A1F5-39164E64F1F4}" type="presParOf" srcId="{A231EDDD-78FB-4C76-A54E-DBDA328EA424}" destId="{ABB773C4-D9F5-43E5-99B0-598AD38A9440}" srcOrd="1" destOrd="0" presId="urn:microsoft.com/office/officeart/2005/8/layout/vList5"/>
    <dgm:cxn modelId="{48FA3D79-DB51-489A-A657-D50538E8A987}" type="presParOf" srcId="{A231EDDD-78FB-4C76-A54E-DBDA328EA424}" destId="{C0A8CDCF-AA89-481F-A7D7-0CFC4D1B5845}" srcOrd="2" destOrd="0" presId="urn:microsoft.com/office/officeart/2005/8/layout/vList5"/>
    <dgm:cxn modelId="{1CE32DF2-2480-41E5-8F30-7A5D436DB049}" type="presParOf" srcId="{C0A8CDCF-AA89-481F-A7D7-0CFC4D1B5845}" destId="{265FC8A3-6617-455D-B9B7-23FF199C1A49}" srcOrd="0" destOrd="0" presId="urn:microsoft.com/office/officeart/2005/8/layout/vList5"/>
    <dgm:cxn modelId="{C66FD4EF-E390-43D1-B2E1-15F5CDA271CE}" type="presParOf" srcId="{C0A8CDCF-AA89-481F-A7D7-0CFC4D1B5845}" destId="{70128BFD-A7C4-4602-8E7F-C9E46CD1AEEB}" srcOrd="1" destOrd="0" presId="urn:microsoft.com/office/officeart/2005/8/layout/vList5"/>
    <dgm:cxn modelId="{A9F01183-1FEB-478D-9CE4-B52A2B090CB2}" type="presParOf" srcId="{A231EDDD-78FB-4C76-A54E-DBDA328EA424}" destId="{52DB9088-7C35-408B-BC6F-7F12D18AE559}" srcOrd="3" destOrd="0" presId="urn:microsoft.com/office/officeart/2005/8/layout/vList5"/>
    <dgm:cxn modelId="{FC605064-C93B-43D9-9E03-5EDFEAF15308}" type="presParOf" srcId="{A231EDDD-78FB-4C76-A54E-DBDA328EA424}" destId="{79339C30-F1F0-4B6E-B939-4B017F8DE5EC}" srcOrd="4" destOrd="0" presId="urn:microsoft.com/office/officeart/2005/8/layout/vList5"/>
    <dgm:cxn modelId="{7F82D4CA-FA51-40C7-A582-57DB23A43618}" type="presParOf" srcId="{79339C30-F1F0-4B6E-B939-4B017F8DE5EC}" destId="{3261C279-1842-4EC9-BC91-98CD5B6C18BE}" srcOrd="0" destOrd="0" presId="urn:microsoft.com/office/officeart/2005/8/layout/vList5"/>
    <dgm:cxn modelId="{BBC706A1-00F5-4F7F-83B2-475399FDB246}" type="presParOf" srcId="{79339C30-F1F0-4B6E-B939-4B017F8DE5EC}" destId="{DB0450D7-851C-434D-B790-246EB8EE300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7BC2E2-E876-4717-B9D4-13D16CAE6962}">
      <dsp:nvSpPr>
        <dsp:cNvPr id="0" name=""/>
        <dsp:cNvSpPr/>
      </dsp:nvSpPr>
      <dsp:spPr>
        <a:xfrm>
          <a:off x="0" y="0"/>
          <a:ext cx="4389437" cy="43894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53068-A773-45D3-B9A5-73C14F678004}">
      <dsp:nvSpPr>
        <dsp:cNvPr id="0" name=""/>
        <dsp:cNvSpPr/>
      </dsp:nvSpPr>
      <dsp:spPr>
        <a:xfrm>
          <a:off x="2194718" y="0"/>
          <a:ext cx="6034881" cy="4389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课程</a:t>
          </a:r>
          <a:endParaRPr lang="zh-CN" altLang="en-US" sz="4500" kern="1200" dirty="0"/>
        </a:p>
      </dsp:txBody>
      <dsp:txXfrm>
        <a:off x="2194718" y="0"/>
        <a:ext cx="3017440" cy="1316833"/>
      </dsp:txXfrm>
    </dsp:sp>
    <dsp:sp modelId="{D3848153-9C11-423E-9A6D-852EF7F11B98}">
      <dsp:nvSpPr>
        <dsp:cNvPr id="0" name=""/>
        <dsp:cNvSpPr/>
      </dsp:nvSpPr>
      <dsp:spPr>
        <a:xfrm>
          <a:off x="768152" y="1316833"/>
          <a:ext cx="2853131" cy="285313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7026C0-C226-43B4-9897-9551839C748D}">
      <dsp:nvSpPr>
        <dsp:cNvPr id="0" name=""/>
        <dsp:cNvSpPr/>
      </dsp:nvSpPr>
      <dsp:spPr>
        <a:xfrm>
          <a:off x="2194718" y="1316833"/>
          <a:ext cx="6034881" cy="28531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比赛</a:t>
          </a:r>
          <a:r>
            <a:rPr lang="en-US" altLang="zh-CN" sz="4500" kern="1200" dirty="0" smtClean="0"/>
            <a:t>/</a:t>
          </a:r>
          <a:r>
            <a:rPr lang="zh-CN" altLang="en-US" sz="4500" kern="1200" dirty="0" smtClean="0"/>
            <a:t>练习</a:t>
          </a:r>
          <a:endParaRPr lang="zh-CN" altLang="en-US" sz="4500" kern="1200" dirty="0"/>
        </a:p>
      </dsp:txBody>
      <dsp:txXfrm>
        <a:off x="2194718" y="1316833"/>
        <a:ext cx="3017440" cy="1316829"/>
      </dsp:txXfrm>
    </dsp:sp>
    <dsp:sp modelId="{F50FE428-1274-450E-9574-A4AA7B0687C4}">
      <dsp:nvSpPr>
        <dsp:cNvPr id="0" name=""/>
        <dsp:cNvSpPr/>
      </dsp:nvSpPr>
      <dsp:spPr>
        <a:xfrm>
          <a:off x="1536303" y="2633663"/>
          <a:ext cx="1316829" cy="131682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51F13F-93F6-4071-9BDE-5F64F0A45BBB}">
      <dsp:nvSpPr>
        <dsp:cNvPr id="0" name=""/>
        <dsp:cNvSpPr/>
      </dsp:nvSpPr>
      <dsp:spPr>
        <a:xfrm>
          <a:off x="2194718" y="2633663"/>
          <a:ext cx="6034881" cy="13168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题目</a:t>
          </a:r>
          <a:endParaRPr lang="zh-CN" altLang="en-US" sz="4500" kern="1200" dirty="0"/>
        </a:p>
      </dsp:txBody>
      <dsp:txXfrm>
        <a:off x="2194718" y="2633663"/>
        <a:ext cx="3017440" cy="1316829"/>
      </dsp:txXfrm>
    </dsp:sp>
    <dsp:sp modelId="{6F669F27-9FF5-4160-8A95-1C7985D22B39}">
      <dsp:nvSpPr>
        <dsp:cNvPr id="0" name=""/>
        <dsp:cNvSpPr/>
      </dsp:nvSpPr>
      <dsp:spPr>
        <a:xfrm>
          <a:off x="5212159" y="0"/>
          <a:ext cx="3017440" cy="13168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需要注册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提供真实信息</a:t>
          </a:r>
          <a:endParaRPr lang="zh-CN" altLang="en-US" sz="2300" kern="1200" dirty="0"/>
        </a:p>
      </dsp:txBody>
      <dsp:txXfrm>
        <a:off x="5212159" y="0"/>
        <a:ext cx="3017440" cy="1316833"/>
      </dsp:txXfrm>
    </dsp:sp>
    <dsp:sp modelId="{BCB0B4C1-0B43-4668-B1EA-20D08F615710}">
      <dsp:nvSpPr>
        <dsp:cNvPr id="0" name=""/>
        <dsp:cNvSpPr/>
      </dsp:nvSpPr>
      <dsp:spPr>
        <a:xfrm>
          <a:off x="5212159" y="1316833"/>
          <a:ext cx="3017440" cy="131682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独立排名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开始结束时间限定</a:t>
          </a:r>
          <a:endParaRPr lang="zh-CN" altLang="en-US" sz="2300" kern="1200" dirty="0"/>
        </a:p>
      </dsp:txBody>
      <dsp:txXfrm>
        <a:off x="5212159" y="1316833"/>
        <a:ext cx="3017440" cy="1316829"/>
      </dsp:txXfrm>
    </dsp:sp>
    <dsp:sp modelId="{D270A8FA-22AD-49F8-B11A-F123C655BA18}">
      <dsp:nvSpPr>
        <dsp:cNvPr id="0" name=""/>
        <dsp:cNvSpPr/>
      </dsp:nvSpPr>
      <dsp:spPr>
        <a:xfrm>
          <a:off x="5212159" y="2633663"/>
          <a:ext cx="3017440" cy="1316829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题目描述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输入数据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输出数据</a:t>
          </a:r>
          <a:endParaRPr lang="zh-CN" altLang="en-US" sz="2300" kern="1200" dirty="0"/>
        </a:p>
      </dsp:txBody>
      <dsp:txXfrm>
        <a:off x="5212159" y="2633663"/>
        <a:ext cx="3017440" cy="131682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DF27A1-574A-49AB-814B-AB9C8D63C9CF}">
      <dsp:nvSpPr>
        <dsp:cNvPr id="0" name=""/>
        <dsp:cNvSpPr/>
      </dsp:nvSpPr>
      <dsp:spPr>
        <a:xfrm rot="5400000">
          <a:off x="5030302" y="-1924046"/>
          <a:ext cx="113165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网站管理者使用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/>
        </a:p>
      </dsp:txBody>
      <dsp:txXfrm rot="5400000">
        <a:off x="5030302" y="-1924046"/>
        <a:ext cx="1131651" cy="5266944"/>
      </dsp:txXfrm>
    </dsp:sp>
    <dsp:sp modelId="{6768E8D5-59EE-4F98-B0A4-899766946937}">
      <dsp:nvSpPr>
        <dsp:cNvPr id="0" name=""/>
        <dsp:cNvSpPr/>
      </dsp:nvSpPr>
      <dsp:spPr>
        <a:xfrm>
          <a:off x="0" y="2143"/>
          <a:ext cx="2962656" cy="14145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超级管理员</a:t>
          </a:r>
          <a:endParaRPr lang="zh-CN" altLang="en-US" sz="3900" kern="1200" dirty="0"/>
        </a:p>
      </dsp:txBody>
      <dsp:txXfrm>
        <a:off x="0" y="2143"/>
        <a:ext cx="2962656" cy="1414564"/>
      </dsp:txXfrm>
    </dsp:sp>
    <dsp:sp modelId="{70128BFD-A7C4-4602-8E7F-C9E46CD1AEEB}">
      <dsp:nvSpPr>
        <dsp:cNvPr id="0" name=""/>
        <dsp:cNvSpPr/>
      </dsp:nvSpPr>
      <dsp:spPr>
        <a:xfrm rot="5400000">
          <a:off x="5030302" y="-438753"/>
          <a:ext cx="113165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教师帐号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创建独有的课程、比赛、练习、题目</a:t>
          </a:r>
          <a:endParaRPr lang="zh-CN" altLang="en-US" sz="1900" kern="1200" dirty="0"/>
        </a:p>
      </dsp:txBody>
      <dsp:txXfrm rot="5400000">
        <a:off x="5030302" y="-438753"/>
        <a:ext cx="1131651" cy="5266944"/>
      </dsp:txXfrm>
    </dsp:sp>
    <dsp:sp modelId="{265FC8A3-6617-455D-B9B7-23FF199C1A49}">
      <dsp:nvSpPr>
        <dsp:cNvPr id="0" name=""/>
        <dsp:cNvSpPr/>
      </dsp:nvSpPr>
      <dsp:spPr>
        <a:xfrm>
          <a:off x="0" y="1487436"/>
          <a:ext cx="2962656" cy="14145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管理员</a:t>
          </a:r>
          <a:endParaRPr lang="zh-CN" altLang="en-US" sz="3900" kern="1200" dirty="0"/>
        </a:p>
      </dsp:txBody>
      <dsp:txXfrm>
        <a:off x="0" y="1487436"/>
        <a:ext cx="2962656" cy="1414564"/>
      </dsp:txXfrm>
    </dsp:sp>
    <dsp:sp modelId="{DB0450D7-851C-434D-B790-246EB8EE3007}">
      <dsp:nvSpPr>
        <dsp:cNvPr id="0" name=""/>
        <dsp:cNvSpPr/>
      </dsp:nvSpPr>
      <dsp:spPr>
        <a:xfrm rot="5400000">
          <a:off x="5030302" y="1046539"/>
          <a:ext cx="113165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学生帐号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注册课程、比赛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提交代码</a:t>
          </a:r>
          <a:endParaRPr lang="zh-CN" altLang="en-US" sz="1900" kern="1200" dirty="0"/>
        </a:p>
      </dsp:txBody>
      <dsp:txXfrm rot="5400000">
        <a:off x="5030302" y="1046539"/>
        <a:ext cx="1131651" cy="5266944"/>
      </dsp:txXfrm>
    </dsp:sp>
    <dsp:sp modelId="{3261C279-1842-4EC9-BC91-98CD5B6C18BE}">
      <dsp:nvSpPr>
        <dsp:cNvPr id="0" name=""/>
        <dsp:cNvSpPr/>
      </dsp:nvSpPr>
      <dsp:spPr>
        <a:xfrm>
          <a:off x="0" y="2972729"/>
          <a:ext cx="2962656" cy="14145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普通用户</a:t>
          </a:r>
          <a:endParaRPr lang="zh-CN" altLang="en-US" sz="3900" kern="1200" dirty="0"/>
        </a:p>
      </dsp:txBody>
      <dsp:txXfrm>
        <a:off x="0" y="2972729"/>
        <a:ext cx="2962656" cy="141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2011/5/9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Sicily</a:t>
            </a:r>
            <a:r>
              <a:rPr lang="zh-CN" altLang="en-US" dirty="0" smtClean="0"/>
              <a:t>在线测评系统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系统介绍及管理员指南</a:t>
            </a:r>
            <a:endParaRPr lang="en-US" altLang="zh-CN" dirty="0" smtClean="0"/>
          </a:p>
          <a:p>
            <a:r>
              <a:rPr lang="zh-CN" altLang="en-US" dirty="0" smtClean="0"/>
              <a:t>陈宇</a:t>
            </a:r>
            <a:r>
              <a:rPr lang="zh-CN" altLang="en-US" dirty="0" smtClean="0"/>
              <a:t>恒 </a:t>
            </a:r>
            <a:r>
              <a:rPr lang="en-US" altLang="zh-CN" dirty="0" smtClean="0"/>
              <a:t>hoveychen@gmail.com</a:t>
            </a:r>
          </a:p>
          <a:p>
            <a:r>
              <a:rPr lang="en-US" altLang="zh-CN" dirty="0" smtClean="0"/>
              <a:t>2011-5-10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NETID</a:t>
            </a:r>
            <a:r>
              <a:rPr lang="zh-CN" altLang="en-US" dirty="0" smtClean="0"/>
              <a:t>唯一绑定</a:t>
            </a:r>
            <a:endParaRPr lang="en-US" altLang="zh-CN" dirty="0" smtClean="0"/>
          </a:p>
          <a:p>
            <a:r>
              <a:rPr lang="zh-CN" altLang="en-US" dirty="0" smtClean="0"/>
              <a:t>绑定了</a:t>
            </a:r>
            <a:r>
              <a:rPr lang="en-US" altLang="zh-CN" dirty="0" smtClean="0"/>
              <a:t>NETID</a:t>
            </a:r>
            <a:r>
              <a:rPr lang="zh-CN" altLang="en-US" dirty="0" smtClean="0"/>
              <a:t>的用户将视为内网用户</a:t>
            </a:r>
            <a:endParaRPr lang="en-US" altLang="zh-CN" dirty="0" smtClean="0"/>
          </a:p>
          <a:p>
            <a:r>
              <a:rPr lang="zh-CN" altLang="en-US" dirty="0" smtClean="0"/>
              <a:t>注册课程需要提供真实信息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测评方式为严格的对比程序输出和标准输出是否完全一致。</a:t>
            </a:r>
            <a:endParaRPr lang="en-US" altLang="zh-CN" dirty="0" smtClean="0"/>
          </a:p>
          <a:p>
            <a:r>
              <a:rPr lang="zh-CN" altLang="en-US" dirty="0" smtClean="0"/>
              <a:t>标准的</a:t>
            </a:r>
            <a:r>
              <a:rPr lang="en-US" altLang="zh-CN" dirty="0" smtClean="0"/>
              <a:t>ACM</a:t>
            </a:r>
            <a:r>
              <a:rPr lang="zh-CN" altLang="en-US" dirty="0" smtClean="0"/>
              <a:t>形式的题目，需要至少包含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题目描述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输入格式描述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输出格式描述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输入样例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输出样例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标准输入数据（允许多组）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标准输出数据</a:t>
            </a:r>
            <a:r>
              <a:rPr lang="zh-CN" altLang="en-US" dirty="0" smtClean="0"/>
              <a:t>（允许多组）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特殊测评的题目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Sicily</a:t>
            </a:r>
            <a:r>
              <a:rPr lang="zh-CN" altLang="en-US" dirty="0" smtClean="0"/>
              <a:t>支持为题目提供专门的验证器，俗称</a:t>
            </a:r>
            <a:r>
              <a:rPr lang="en-US" altLang="zh-CN" dirty="0" smtClean="0"/>
              <a:t>Special Judge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出题者需要提供验证器的源代码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允许答案不唯一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框架验证是另外一种扩展性更强的验证方法。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出题</a:t>
            </a:r>
            <a:r>
              <a:rPr lang="zh-CN" altLang="en-US" dirty="0" smtClean="0"/>
              <a:t>者需要提供编译需要的框架代码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允许题目只交一部分代码，比如类的实现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比赛</a:t>
            </a:r>
            <a:r>
              <a:rPr lang="en-US" altLang="zh-CN" dirty="0" smtClean="0"/>
              <a:t>/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Sicily</a:t>
            </a:r>
            <a:r>
              <a:rPr lang="zh-CN" altLang="en-US" dirty="0" smtClean="0"/>
              <a:t>系统中，课程里面的“练习</a:t>
            </a:r>
            <a:r>
              <a:rPr lang="en-US" altLang="zh-CN" dirty="0" smtClean="0"/>
              <a:t>/exercise</a:t>
            </a:r>
            <a:r>
              <a:rPr lang="zh-CN" altLang="en-US" dirty="0" smtClean="0"/>
              <a:t>”和普通考试或比赛用的“比赛</a:t>
            </a:r>
            <a:r>
              <a:rPr lang="en-US" altLang="zh-CN" dirty="0" smtClean="0"/>
              <a:t>/contest</a:t>
            </a:r>
            <a:r>
              <a:rPr lang="zh-CN" altLang="en-US" dirty="0" smtClean="0"/>
              <a:t>”是类似的。</a:t>
            </a:r>
            <a:endParaRPr lang="en-US" altLang="zh-CN" dirty="0" smtClean="0"/>
          </a:p>
          <a:p>
            <a:r>
              <a:rPr lang="zh-CN" altLang="en-US" dirty="0" smtClean="0"/>
              <a:t>需要包含下面几个设定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</a:t>
            </a:r>
            <a:r>
              <a:rPr lang="zh-CN" altLang="en-US" dirty="0" smtClean="0"/>
              <a:t>长</a:t>
            </a:r>
            <a:r>
              <a:rPr lang="en-US" altLang="zh-CN" dirty="0" smtClean="0"/>
              <a:t>during</a:t>
            </a:r>
          </a:p>
          <a:p>
            <a:pPr lvl="1"/>
            <a:r>
              <a:rPr lang="zh-CN" altLang="en-US" dirty="0" smtClean="0"/>
              <a:t>可访问性</a:t>
            </a:r>
            <a:r>
              <a:rPr lang="en-US" altLang="zh-CN" dirty="0" smtClean="0"/>
              <a:t>accessibility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公开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只能管理员看到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验证方式</a:t>
            </a:r>
            <a:r>
              <a:rPr lang="en-US" altLang="zh-CN" dirty="0" smtClean="0"/>
              <a:t>authorization</a:t>
            </a:r>
          </a:p>
          <a:p>
            <a:pPr lvl="2"/>
            <a:r>
              <a:rPr lang="zh-CN" altLang="en-US" dirty="0" smtClean="0"/>
              <a:t>普通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密码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Netid</a:t>
            </a:r>
            <a:r>
              <a:rPr lang="zh-CN" altLang="en-US" dirty="0" smtClean="0"/>
              <a:t>绑定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Sicily</a:t>
            </a:r>
            <a:r>
              <a:rPr lang="zh-CN" altLang="en-US" dirty="0" smtClean="0"/>
              <a:t>允许将一系列的比赛作为一组练习，统一起来，组成一个课程。</a:t>
            </a:r>
            <a:endParaRPr lang="en-US" altLang="zh-CN" dirty="0" smtClean="0"/>
          </a:p>
          <a:p>
            <a:r>
              <a:rPr lang="zh-CN" altLang="en-US" dirty="0" smtClean="0"/>
              <a:t>课程将提供额外的信息，帮助教师布置作业等。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注册课程的学生的真实信息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练习同样允许设置开始、结束时间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对注册的学生的完成统计信息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问：如果想修改题目的数据，怎么办？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进入编辑题目页面，在最下面</a:t>
            </a:r>
            <a:r>
              <a:rPr lang="en-US" altLang="zh-CN" dirty="0" smtClean="0"/>
              <a:t>Data mode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rewrite</a:t>
            </a:r>
            <a:r>
              <a:rPr lang="zh-CN" altLang="en-US" dirty="0" smtClean="0"/>
              <a:t>，然后重新添加新的数据</a:t>
            </a:r>
            <a:endParaRPr lang="en-US" altLang="zh-CN" dirty="0" smtClean="0"/>
          </a:p>
          <a:p>
            <a:r>
              <a:rPr lang="zh-CN" altLang="en-US" dirty="0" smtClean="0"/>
              <a:t>问：</a:t>
            </a:r>
            <a:r>
              <a:rPr lang="en-US" altLang="zh-CN" dirty="0" smtClean="0"/>
              <a:t>Special Judge</a:t>
            </a:r>
            <a:r>
              <a:rPr lang="zh-CN" altLang="en-US" dirty="0" smtClean="0"/>
              <a:t>和框架测试需要的源文件格式？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只支持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，具体接口看添加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编辑题目页面相应栏目，点击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后有例子和提示。</a:t>
            </a:r>
            <a:endParaRPr lang="en-US" altLang="zh-CN" dirty="0" smtClean="0"/>
          </a:p>
          <a:p>
            <a:r>
              <a:rPr lang="zh-CN" altLang="en-US" dirty="0" smtClean="0"/>
              <a:t>问：如果将已有的题目包含进我的比赛或课程里面？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将原有的题目导出为一个文件（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功能），然后重新创建一道新的题目，并导入刚才的文件。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Bababla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Thanks.</a:t>
            </a:r>
          </a:p>
          <a:p>
            <a:r>
              <a:rPr lang="zh-CN" altLang="en-US" dirty="0" smtClean="0"/>
              <a:t>陈宇</a:t>
            </a:r>
            <a:r>
              <a:rPr lang="zh-CN" altLang="en-US" dirty="0" smtClean="0"/>
              <a:t>恒 </a:t>
            </a:r>
            <a:r>
              <a:rPr lang="en-US" altLang="zh-CN" dirty="0" smtClean="0"/>
              <a:t>09</a:t>
            </a:r>
            <a:r>
              <a:rPr lang="zh-CN" altLang="en-US" dirty="0" smtClean="0"/>
              <a:t>计算机软件与理论，导师郭嵩山</a:t>
            </a:r>
            <a:endParaRPr lang="en-US" altLang="zh-CN" dirty="0" smtClean="0"/>
          </a:p>
          <a:p>
            <a:r>
              <a:rPr lang="en-US" altLang="zh-CN" dirty="0" smtClean="0"/>
              <a:t>hoveychen@gmail.com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系统介绍</a:t>
            </a:r>
            <a:endParaRPr lang="en-US" altLang="zh-CN" dirty="0" smtClean="0"/>
          </a:p>
          <a:p>
            <a:r>
              <a:rPr lang="zh-CN" altLang="en-US" dirty="0" smtClean="0"/>
              <a:t>帐号</a:t>
            </a:r>
            <a:endParaRPr lang="en-US" altLang="zh-CN" dirty="0" smtClean="0"/>
          </a:p>
          <a:p>
            <a:r>
              <a:rPr lang="zh-CN" altLang="en-US" dirty="0" smtClean="0"/>
              <a:t>题目管理</a:t>
            </a:r>
            <a:endParaRPr lang="en-US" altLang="zh-CN" dirty="0" smtClean="0"/>
          </a:p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Sicily</a:t>
            </a:r>
            <a:r>
              <a:rPr lang="zh-CN" altLang="en-US" dirty="0" smtClean="0"/>
              <a:t>在线测评系统是中山大学内部开发的一个</a:t>
            </a:r>
            <a:r>
              <a:rPr lang="en-US" altLang="zh-CN" dirty="0" smtClean="0"/>
              <a:t>ACM/ICPC</a:t>
            </a:r>
            <a:r>
              <a:rPr lang="zh-CN" altLang="en-US" dirty="0" smtClean="0"/>
              <a:t>答题形式的自动测评系统。国内同类系统还有北京大学的</a:t>
            </a:r>
            <a:r>
              <a:rPr lang="en-US" altLang="zh-CN" dirty="0" err="1" smtClean="0"/>
              <a:t>poj</a:t>
            </a:r>
            <a:r>
              <a:rPr lang="zh-CN" altLang="en-US" dirty="0" smtClean="0"/>
              <a:t>，浙江大学的</a:t>
            </a:r>
            <a:r>
              <a:rPr lang="en-US" altLang="zh-CN" dirty="0" err="1" smtClean="0"/>
              <a:t>zoj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本系统对校内外开放，允许校外提交，亦能根据设定对题目设置访问限制。</a:t>
            </a:r>
            <a:endParaRPr lang="en-US" altLang="zh-CN" dirty="0" smtClean="0"/>
          </a:p>
          <a:p>
            <a:r>
              <a:rPr lang="zh-CN" altLang="en-US" dirty="0" smtClean="0"/>
              <a:t>系统入口：</a:t>
            </a:r>
            <a:r>
              <a:rPr lang="en-US" altLang="zh-CN" dirty="0" smtClean="0"/>
              <a:t>http://soj.me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02009"/>
            <a:ext cx="8229600" cy="365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比赛</a:t>
            </a:r>
            <a:r>
              <a:rPr lang="en-US" altLang="zh-CN" dirty="0" smtClean="0"/>
              <a:t>/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69925"/>
            <a:ext cx="8229600" cy="431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103" y="1935163"/>
            <a:ext cx="608979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帐号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各个管理员相互独立</a:t>
            </a:r>
            <a:endParaRPr lang="en-US" altLang="zh-CN" dirty="0" smtClean="0"/>
          </a:p>
          <a:p>
            <a:r>
              <a:rPr lang="zh-CN" altLang="en-US" dirty="0" smtClean="0"/>
              <a:t>题目、比赛、练习、课程不共享</a:t>
            </a:r>
            <a:endParaRPr lang="en-US" altLang="zh-CN" dirty="0" smtClean="0"/>
          </a:p>
          <a:p>
            <a:r>
              <a:rPr lang="zh-CN" altLang="en-US" dirty="0" smtClean="0"/>
              <a:t>已单独为每个学院年级创建公用帐号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en-US" altLang="zh-CN" dirty="0" smtClean="0"/>
              <a:t>s09admin</a:t>
            </a:r>
          </a:p>
          <a:p>
            <a:pPr lvl="1"/>
            <a:r>
              <a:rPr lang="en-US" altLang="zh-CN" dirty="0" smtClean="0"/>
              <a:t>cs10admin</a:t>
            </a:r>
          </a:p>
          <a:p>
            <a:pPr lvl="1"/>
            <a:r>
              <a:rPr lang="en-US" altLang="zh-CN" dirty="0" smtClean="0"/>
              <a:t>ss09admin</a:t>
            </a:r>
          </a:p>
          <a:p>
            <a:pPr lvl="1"/>
            <a:r>
              <a:rPr lang="en-US" altLang="zh-CN" dirty="0" smtClean="0"/>
              <a:t>s</a:t>
            </a:r>
            <a:r>
              <a:rPr lang="en-US" altLang="zh-CN" dirty="0" smtClean="0"/>
              <a:t>s10admin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312</TotalTime>
  <Words>550</Words>
  <Application>Microsoft Office PowerPoint</Application>
  <PresentationFormat>全屏显示(4:3)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流畅</vt:lpstr>
      <vt:lpstr>Sicily在线测评系统</vt:lpstr>
      <vt:lpstr>内容</vt:lpstr>
      <vt:lpstr>系统介绍</vt:lpstr>
      <vt:lpstr>系统架构</vt:lpstr>
      <vt:lpstr>课程</vt:lpstr>
      <vt:lpstr>比赛/练习</vt:lpstr>
      <vt:lpstr>题目</vt:lpstr>
      <vt:lpstr>帐号</vt:lpstr>
      <vt:lpstr>管理员</vt:lpstr>
      <vt:lpstr>普通用户</vt:lpstr>
      <vt:lpstr>题目管理</vt:lpstr>
      <vt:lpstr>特殊测评的题目</vt:lpstr>
      <vt:lpstr>比赛/练习</vt:lpstr>
      <vt:lpstr>课程</vt:lpstr>
      <vt:lpstr>FAQ</vt:lpstr>
      <vt:lpstr>演示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Sicily在线测评系统</dc:title>
  <dc:creator>hovey</dc:creator>
  <cp:lastModifiedBy>hoveychen</cp:lastModifiedBy>
  <cp:revision>36</cp:revision>
  <dcterms:created xsi:type="dcterms:W3CDTF">2011-05-09T12:01:56Z</dcterms:created>
  <dcterms:modified xsi:type="dcterms:W3CDTF">2011-05-09T17:27:16Z</dcterms:modified>
</cp:coreProperties>
</file>