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4500" cy="9931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14.12.2012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Figures</a:t>
            </a:r>
            <a:r>
              <a:rPr lang="fi-FI" dirty="0" smtClean="0"/>
              <a:t> for TCE </a:t>
            </a:r>
            <a:r>
              <a:rPr lang="fi-FI" dirty="0" err="1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December</a:t>
            </a:r>
            <a:r>
              <a:rPr lang="fi-FI" dirty="0" smtClean="0"/>
              <a:t> 2012</a:t>
            </a:r>
          </a:p>
          <a:p>
            <a:r>
              <a:rPr lang="fi-FI" dirty="0" smtClean="0"/>
              <a:t>Erno Salminen</a:t>
            </a:r>
          </a:p>
          <a:p>
            <a:r>
              <a:rPr lang="fi-FI" dirty="0" smtClean="0"/>
              <a:t>Tampere </a:t>
            </a:r>
            <a:r>
              <a:rPr lang="fi-FI" dirty="0" err="1" smtClean="0"/>
              <a:t>University</a:t>
            </a:r>
            <a:r>
              <a:rPr lang="fi-FI" dirty="0" smtClean="0"/>
              <a:t>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627225"/>
            <a:ext cx="8136904" cy="272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smtClean="0"/>
              <a:t>TCE </a:t>
            </a:r>
            <a:r>
              <a:rPr lang="fi-FI" dirty="0" err="1" smtClean="0"/>
              <a:t>toolset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8" y="5396919"/>
            <a:ext cx="1835696" cy="13767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77" y="44625"/>
            <a:ext cx="1099528" cy="138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ded Corner 3"/>
          <p:cNvSpPr/>
          <p:nvPr/>
        </p:nvSpPr>
        <p:spPr>
          <a:xfrm>
            <a:off x="3426872" y="546748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C/C++/</a:t>
            </a:r>
          </a:p>
          <a:p>
            <a:pPr algn="ctr"/>
            <a:r>
              <a:rPr lang="fi-FI" b="1" dirty="0" err="1" smtClean="0">
                <a:solidFill>
                  <a:schemeClr val="tx1"/>
                </a:solidFill>
              </a:rPr>
              <a:t>OpenCL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169708" y="5876320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bg1"/>
                </a:solidFill>
              </a:rPr>
              <a:t>FGPA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45649" y="1250325"/>
            <a:ext cx="648072" cy="5224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" y="2555560"/>
            <a:ext cx="1941856" cy="10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933692"/>
            <a:ext cx="1422028" cy="165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19" y="2159624"/>
            <a:ext cx="2248189" cy="13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88" y="2053013"/>
            <a:ext cx="1387872" cy="152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856" y="3583039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Design TTA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9592" y="3583039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Generate</a:t>
            </a:r>
            <a:r>
              <a:rPr lang="fi-FI" dirty="0" smtClean="0">
                <a:solidFill>
                  <a:schemeClr val="bg1"/>
                </a:solidFill>
              </a:rPr>
              <a:t> HDL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358303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Compile</a:t>
            </a:r>
            <a:r>
              <a:rPr lang="fi-FI" dirty="0" smtClean="0">
                <a:solidFill>
                  <a:schemeClr val="bg1"/>
                </a:solidFill>
              </a:rPr>
              <a:t> + </a:t>
            </a:r>
            <a:r>
              <a:rPr lang="fi-FI" dirty="0" err="1" smtClean="0">
                <a:solidFill>
                  <a:schemeClr val="bg1"/>
                </a:solidFill>
              </a:rPr>
              <a:t>debug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9421" y="3622407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31" y="4422014"/>
            <a:ext cx="980665" cy="13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olded Corner 21"/>
          <p:cNvSpPr/>
          <p:nvPr/>
        </p:nvSpPr>
        <p:spPr>
          <a:xfrm>
            <a:off x="4211960" y="4600163"/>
            <a:ext cx="1944216" cy="648072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VHDL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2419072" y="4450027"/>
            <a:ext cx="1080656" cy="131124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Program</a:t>
            </a:r>
            <a:r>
              <a:rPr lang="fi-FI" dirty="0" smtClean="0">
                <a:solidFill>
                  <a:schemeClr val="tx1"/>
                </a:solidFill>
              </a:rPr>
              <a:t>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732301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615831">
            <a:off x="3272802" y="5160161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3012822">
            <a:off x="4299943" y="5160722"/>
            <a:ext cx="648072" cy="7200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903036" y="4010774"/>
            <a:ext cx="648072" cy="4976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Office-teema</vt:lpstr>
      <vt:lpstr>Figures for TCE tutorial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TCE tutorial</dc:title>
  <dc:creator>Erno Salminen</dc:creator>
  <cp:lastModifiedBy>Erno Salminen</cp:lastModifiedBy>
  <cp:revision>4</cp:revision>
  <dcterms:created xsi:type="dcterms:W3CDTF">2012-12-05T11:48:21Z</dcterms:created>
  <dcterms:modified xsi:type="dcterms:W3CDTF">2012-12-14T14:09:30Z</dcterms:modified>
</cp:coreProperties>
</file>