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1" r:id="rId6"/>
    <p:sldId id="266" r:id="rId7"/>
    <p:sldId id="262" r:id="rId8"/>
    <p:sldId id="260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50" autoAdjust="0"/>
    <p:restoredTop sz="94660"/>
  </p:normalViewPr>
  <p:slideViewPr>
    <p:cSldViewPr>
      <p:cViewPr varScale="1">
        <p:scale>
          <a:sx n="62" d="100"/>
          <a:sy n="62" d="100"/>
        </p:scale>
        <p:origin x="9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2013-03-15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2013-03-15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2013-03-15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2013-03-15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2013-03-15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924800" cy="1828800"/>
          </a:xfrm>
        </p:spPr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dirty="0" smtClean="0"/>
              <a:t>nown startup state </a:t>
            </a:r>
            <a:r>
              <a:rPr lang="en-US" dirty="0"/>
              <a:t>for a simpler and more robust HTTP 2.0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743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HTTPbis WG, IETF 85, Orlando</a:t>
            </a:r>
          </a:p>
          <a:p>
            <a:r>
              <a:rPr lang="en-US" dirty="0" smtClean="0"/>
              <a:t>15 March, 2013</a:t>
            </a:r>
          </a:p>
          <a:p>
            <a:endParaRPr lang="en-US" dirty="0" smtClean="0"/>
          </a:p>
          <a:p>
            <a:r>
              <a:rPr lang="en-US" dirty="0"/>
              <a:t>Osama </a:t>
            </a:r>
            <a:r>
              <a:rPr lang="en-US" dirty="0" smtClean="0"/>
              <a:t>Mazahir</a:t>
            </a:r>
          </a:p>
          <a:p>
            <a:r>
              <a:rPr lang="fr-FR" dirty="0" smtClean="0"/>
              <a:t>Matthew Cox</a:t>
            </a:r>
            <a:endParaRPr lang="en-US" dirty="0" smtClean="0"/>
          </a:p>
          <a:p>
            <a:r>
              <a:rPr lang="en-US" smtClean="0"/>
              <a:t>Gabriel </a:t>
            </a:r>
            <a:r>
              <a:rPr lang="en-US" dirty="0" smtClean="0"/>
              <a:t>Montenegro </a:t>
            </a:r>
          </a:p>
          <a:p>
            <a:r>
              <a:rPr lang="en-US" dirty="0" smtClean="0"/>
              <a:t>(Microsoft)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5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issue: unknown startup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err="1" smtClean="0"/>
              <a:t>Needless</a:t>
            </a:r>
            <a:r>
              <a:rPr lang="es-CO" dirty="0" smtClean="0"/>
              <a:t> </a:t>
            </a:r>
            <a:r>
              <a:rPr lang="es-CO" dirty="0" err="1" smtClean="0"/>
              <a:t>complexity</a:t>
            </a:r>
            <a:r>
              <a:rPr lang="es-CO" dirty="0" smtClean="0"/>
              <a:t> </a:t>
            </a:r>
            <a:r>
              <a:rPr lang="es-CO" dirty="0" err="1" smtClean="0"/>
              <a:t>if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protocol</a:t>
            </a:r>
            <a:r>
              <a:rPr lang="es-CO" dirty="0" smtClean="0"/>
              <a:t> </a:t>
            </a:r>
            <a:r>
              <a:rPr lang="es-CO" dirty="0" err="1" smtClean="0"/>
              <a:t>does</a:t>
            </a:r>
            <a:r>
              <a:rPr lang="es-CO" dirty="0" smtClean="0"/>
              <a:t> </a:t>
            </a:r>
            <a:r>
              <a:rPr lang="es-CO" dirty="0" err="1" smtClean="0"/>
              <a:t>not</a:t>
            </a:r>
            <a:r>
              <a:rPr lang="es-CO" dirty="0" smtClean="0"/>
              <a:t> </a:t>
            </a:r>
            <a:r>
              <a:rPr lang="es-CO" dirty="0" err="1" smtClean="0"/>
              <a:t>start</a:t>
            </a:r>
            <a:r>
              <a:rPr lang="es-CO" dirty="0" smtClean="0"/>
              <a:t> at a </a:t>
            </a:r>
            <a:r>
              <a:rPr lang="es-CO" dirty="0" err="1" smtClean="0"/>
              <a:t>known</a:t>
            </a:r>
            <a:r>
              <a:rPr lang="es-CO" dirty="0" smtClean="0"/>
              <a:t> </a:t>
            </a:r>
            <a:r>
              <a:rPr lang="es-CO" dirty="0" err="1" smtClean="0"/>
              <a:t>state</a:t>
            </a:r>
            <a:r>
              <a:rPr lang="es-CO" dirty="0" smtClean="0"/>
              <a:t> at </a:t>
            </a:r>
            <a:r>
              <a:rPr lang="es-CO" dirty="0" err="1" smtClean="0"/>
              <a:t>both</a:t>
            </a:r>
            <a:r>
              <a:rPr lang="es-CO" dirty="0" smtClean="0"/>
              <a:t> </a:t>
            </a:r>
            <a:r>
              <a:rPr lang="es-CO" dirty="0" err="1" smtClean="0"/>
              <a:t>client</a:t>
            </a:r>
            <a:r>
              <a:rPr lang="es-CO" dirty="0" smtClean="0"/>
              <a:t>/server</a:t>
            </a:r>
          </a:p>
          <a:p>
            <a:r>
              <a:rPr lang="es-CO" dirty="0" err="1" smtClean="0"/>
              <a:t>Best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 </a:t>
            </a:r>
            <a:r>
              <a:rPr lang="es-CO" dirty="0" err="1" smtClean="0"/>
              <a:t>not</a:t>
            </a:r>
            <a:r>
              <a:rPr lang="es-CO" dirty="0" smtClean="0"/>
              <a:t> </a:t>
            </a:r>
            <a:r>
              <a:rPr lang="es-CO" dirty="0" err="1" smtClean="0"/>
              <a:t>allow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protocol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 “</a:t>
            </a:r>
            <a:r>
              <a:rPr lang="es-CO" dirty="0" err="1" smtClean="0"/>
              <a:t>overstep</a:t>
            </a:r>
            <a:r>
              <a:rPr lang="es-CO" dirty="0" smtClean="0"/>
              <a:t>” </a:t>
            </a:r>
            <a:r>
              <a:rPr lang="es-CO" dirty="0" err="1" smtClean="0"/>
              <a:t>itself</a:t>
            </a:r>
            <a:r>
              <a:rPr lang="es-CO" dirty="0" smtClean="0"/>
              <a:t> </a:t>
            </a:r>
          </a:p>
          <a:p>
            <a:pPr lvl="1"/>
            <a:r>
              <a:rPr lang="es-CO" i="1" dirty="0" smtClean="0"/>
              <a:t>“</a:t>
            </a:r>
            <a:r>
              <a:rPr lang="es-CO" i="1" dirty="0" err="1" smtClean="0"/>
              <a:t>overstep</a:t>
            </a:r>
            <a:r>
              <a:rPr lang="es-CO" i="1" dirty="0" smtClean="0"/>
              <a:t>”: </a:t>
            </a:r>
            <a:r>
              <a:rPr lang="es-CO" i="1" dirty="0" err="1" smtClean="0"/>
              <a:t>send</a:t>
            </a:r>
            <a:r>
              <a:rPr lang="es-CO" i="1" dirty="0" smtClean="0"/>
              <a:t> more </a:t>
            </a:r>
            <a:r>
              <a:rPr lang="es-CO" i="1" dirty="0" err="1" smtClean="0"/>
              <a:t>than</a:t>
            </a:r>
            <a:r>
              <a:rPr lang="es-CO" i="1" dirty="0" smtClean="0"/>
              <a:t> </a:t>
            </a:r>
            <a:r>
              <a:rPr lang="es-CO" i="1" dirty="0" err="1" smtClean="0"/>
              <a:t>you</a:t>
            </a:r>
            <a:r>
              <a:rPr lang="es-CO" i="1" dirty="0" smtClean="0"/>
              <a:t> </a:t>
            </a:r>
            <a:r>
              <a:rPr lang="es-CO" i="1" dirty="0" err="1" smtClean="0"/>
              <a:t>have</a:t>
            </a:r>
            <a:r>
              <a:rPr lang="es-CO" i="1" dirty="0" smtClean="0"/>
              <a:t> </a:t>
            </a:r>
            <a:r>
              <a:rPr lang="es-CO" i="1" dirty="0" err="1" smtClean="0"/>
              <a:t>credit</a:t>
            </a:r>
            <a:r>
              <a:rPr lang="es-CO" i="1" dirty="0" smtClean="0"/>
              <a:t> </a:t>
            </a:r>
            <a:r>
              <a:rPr lang="es-CO" i="1" dirty="0" err="1" smtClean="0"/>
              <a:t>for</a:t>
            </a:r>
            <a:r>
              <a:rPr lang="es-CO" i="1" dirty="0" smtClean="0"/>
              <a:t>, open more </a:t>
            </a:r>
            <a:r>
              <a:rPr lang="es-CO" i="1" dirty="0" err="1" smtClean="0"/>
              <a:t>streams</a:t>
            </a:r>
            <a:r>
              <a:rPr lang="es-CO" i="1" dirty="0" smtClean="0"/>
              <a:t> </a:t>
            </a:r>
            <a:r>
              <a:rPr lang="es-CO" i="1" dirty="0" err="1" smtClean="0"/>
              <a:t>than</a:t>
            </a:r>
            <a:r>
              <a:rPr lang="es-CO" i="1" dirty="0" smtClean="0"/>
              <a:t> </a:t>
            </a:r>
            <a:r>
              <a:rPr lang="es-CO" i="1" dirty="0" err="1" smtClean="0"/>
              <a:t>the</a:t>
            </a:r>
            <a:r>
              <a:rPr lang="es-CO" i="1" dirty="0" smtClean="0"/>
              <a:t> receiver </a:t>
            </a:r>
            <a:r>
              <a:rPr lang="es-CO" i="1" dirty="0" err="1" smtClean="0"/>
              <a:t>allows</a:t>
            </a:r>
            <a:r>
              <a:rPr lang="es-CO" i="1" dirty="0" smtClean="0"/>
              <a:t> </a:t>
            </a:r>
            <a:r>
              <a:rPr lang="es-CO" i="1" dirty="0" err="1" smtClean="0"/>
              <a:t>for</a:t>
            </a:r>
            <a:r>
              <a:rPr lang="es-CO" i="1" dirty="0" smtClean="0"/>
              <a:t>, etc.</a:t>
            </a:r>
          </a:p>
          <a:p>
            <a:r>
              <a:rPr lang="es-CO" dirty="0" err="1" smtClean="0"/>
              <a:t>Let’s</a:t>
            </a:r>
            <a:r>
              <a:rPr lang="es-CO" dirty="0" smtClean="0"/>
              <a:t> </a:t>
            </a:r>
            <a:r>
              <a:rPr lang="es-CO" dirty="0" err="1" smtClean="0"/>
              <a:t>not</a:t>
            </a:r>
            <a:r>
              <a:rPr lang="es-CO" dirty="0" smtClean="0"/>
              <a:t> </a:t>
            </a:r>
            <a:r>
              <a:rPr lang="es-CO" dirty="0" err="1" smtClean="0"/>
              <a:t>abandon</a:t>
            </a:r>
            <a:r>
              <a:rPr lang="es-CO" dirty="0" smtClean="0"/>
              <a:t> </a:t>
            </a:r>
            <a:r>
              <a:rPr lang="es-CO" dirty="0" err="1" smtClean="0"/>
              <a:t>protocol</a:t>
            </a:r>
            <a:r>
              <a:rPr lang="es-CO" dirty="0" smtClean="0"/>
              <a:t> </a:t>
            </a:r>
            <a:r>
              <a:rPr lang="es-CO" dirty="0" err="1" smtClean="0"/>
              <a:t>correctness</a:t>
            </a:r>
            <a:r>
              <a:rPr lang="es-CO" dirty="0" smtClean="0"/>
              <a:t> in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quest</a:t>
            </a:r>
            <a:r>
              <a:rPr lang="es-CO" dirty="0" smtClean="0"/>
              <a:t> </a:t>
            </a:r>
            <a:r>
              <a:rPr lang="es-CO" dirty="0" err="1" smtClean="0"/>
              <a:t>for</a:t>
            </a:r>
            <a:r>
              <a:rPr lang="es-CO" dirty="0" smtClean="0"/>
              <a:t> </a:t>
            </a:r>
            <a:r>
              <a:rPr lang="es-CO" dirty="0" err="1" smtClean="0"/>
              <a:t>speed</a:t>
            </a:r>
            <a:r>
              <a:rPr lang="es-CO" dirty="0" smtClean="0"/>
              <a:t> (</a:t>
            </a:r>
            <a:r>
              <a:rPr lang="es-CO" dirty="0" err="1" smtClean="0"/>
              <a:t>besides</a:t>
            </a:r>
            <a:r>
              <a:rPr lang="es-CO" dirty="0" smtClean="0"/>
              <a:t>, no </a:t>
            </a:r>
            <a:r>
              <a:rPr lang="es-CO" dirty="0" err="1" smtClean="0"/>
              <a:t>need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)</a:t>
            </a:r>
          </a:p>
          <a:p>
            <a:r>
              <a:rPr lang="es-CO" dirty="0" smtClean="0"/>
              <a:t>Can lead </a:t>
            </a:r>
            <a:r>
              <a:rPr lang="es-CO" dirty="0" err="1" smtClean="0"/>
              <a:t>to</a:t>
            </a:r>
            <a:r>
              <a:rPr lang="es-CO" dirty="0" smtClean="0"/>
              <a:t> more </a:t>
            </a:r>
            <a:r>
              <a:rPr lang="es-CO" dirty="0" err="1" smtClean="0"/>
              <a:t>overstepping</a:t>
            </a:r>
            <a:r>
              <a:rPr lang="es-CO" dirty="0" smtClean="0"/>
              <a:t> </a:t>
            </a:r>
            <a:r>
              <a:rPr lang="es-CO" dirty="0" err="1" smtClean="0"/>
              <a:t>with</a:t>
            </a:r>
            <a:r>
              <a:rPr lang="es-CO" dirty="0" smtClean="0"/>
              <a:t> </a:t>
            </a:r>
            <a:r>
              <a:rPr lang="es-CO" dirty="0" err="1" smtClean="0"/>
              <a:t>future</a:t>
            </a:r>
            <a:r>
              <a:rPr lang="es-CO" dirty="0" smtClean="0"/>
              <a:t> </a:t>
            </a:r>
            <a:r>
              <a:rPr lang="es-CO" dirty="0" err="1" smtClean="0"/>
              <a:t>extensions</a:t>
            </a:r>
            <a:r>
              <a:rPr lang="es-CO" dirty="0" smtClean="0"/>
              <a:t> </a:t>
            </a:r>
            <a:r>
              <a:rPr lang="es-CO" dirty="0" err="1" smtClean="0"/>
              <a:t>with</a:t>
            </a:r>
            <a:r>
              <a:rPr lang="es-CO" dirty="0" smtClean="0"/>
              <a:t> </a:t>
            </a:r>
            <a:r>
              <a:rPr lang="es-CO" dirty="0" err="1" smtClean="0"/>
              <a:t>unpredicable</a:t>
            </a:r>
            <a:r>
              <a:rPr lang="es-CO" dirty="0" smtClean="0"/>
              <a:t> </a:t>
            </a:r>
            <a:r>
              <a:rPr lang="es-CO" dirty="0" err="1" smtClean="0"/>
              <a:t>consequences</a:t>
            </a:r>
            <a:endParaRPr lang="es-CO" dirty="0" smtClean="0"/>
          </a:p>
          <a:p>
            <a:r>
              <a:rPr lang="es-CO" dirty="0" err="1" smtClean="0"/>
              <a:t>We</a:t>
            </a:r>
            <a:r>
              <a:rPr lang="es-CO" dirty="0" smtClean="0"/>
              <a:t> can </a:t>
            </a:r>
            <a:r>
              <a:rPr lang="es-CO" dirty="0" err="1" smtClean="0"/>
              <a:t>solve</a:t>
            </a:r>
            <a:r>
              <a:rPr lang="es-CO" dirty="0" smtClean="0"/>
              <a:t> </a:t>
            </a:r>
            <a:r>
              <a:rPr lang="es-CO" dirty="0" err="1" smtClean="0"/>
              <a:t>this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7238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related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#51: Client advertising settings during Upgrade </a:t>
            </a:r>
            <a:r>
              <a:rPr lang="en-US" dirty="0" smtClean="0"/>
              <a:t>dance</a:t>
            </a:r>
          </a:p>
          <a:p>
            <a:pPr lvl="1"/>
            <a:r>
              <a:rPr lang="en-US" dirty="0" smtClean="0"/>
              <a:t>Client sends GET with Upgrade</a:t>
            </a:r>
          </a:p>
          <a:p>
            <a:pPr lvl="1"/>
            <a:r>
              <a:rPr lang="en-US" dirty="0" smtClean="0"/>
              <a:t>Server responds with 101 followed by SYN_REPLY, DATA, maybe </a:t>
            </a:r>
            <a:r>
              <a:rPr lang="en-US" dirty="0" err="1" smtClean="0"/>
              <a:t>PUSHed</a:t>
            </a:r>
            <a:r>
              <a:rPr lang="en-US" dirty="0" smtClean="0"/>
              <a:t> streams</a:t>
            </a:r>
          </a:p>
          <a:p>
            <a:pPr lvl="1"/>
            <a:r>
              <a:rPr lang="en-US" dirty="0" smtClean="0"/>
              <a:t>Could blow up client’s buffer’s or PUSH against client wishes</a:t>
            </a:r>
          </a:p>
          <a:p>
            <a:pPr lvl="1"/>
            <a:r>
              <a:rPr lang="en-US" dirty="0" smtClean="0"/>
              <a:t>New HTTP header?</a:t>
            </a:r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38: SETTINGS_MAX_CONCURRENT_STREAMS </a:t>
            </a:r>
            <a:endParaRPr lang="en-US" dirty="0" smtClean="0"/>
          </a:p>
          <a:p>
            <a:pPr lvl="1"/>
            <a:r>
              <a:rPr lang="en-US" dirty="0" smtClean="0"/>
              <a:t>TLS case: Client opens too many streams</a:t>
            </a:r>
          </a:p>
          <a:p>
            <a:pPr lvl="2"/>
            <a:r>
              <a:rPr lang="en-US" dirty="0" smtClean="0"/>
              <a:t>TLS extra info?</a:t>
            </a:r>
          </a:p>
          <a:p>
            <a:pPr lvl="1"/>
            <a:r>
              <a:rPr lang="en-US" dirty="0" smtClean="0"/>
              <a:t>Upgrade case: Server opens too many streams</a:t>
            </a:r>
          </a:p>
          <a:p>
            <a:pPr lvl="2"/>
            <a:r>
              <a:rPr lang="en-US" dirty="0" smtClean="0"/>
              <a:t>New HTTP header?</a:t>
            </a:r>
          </a:p>
          <a:p>
            <a:pPr marL="0" indent="0">
              <a:buNone/>
            </a:pPr>
            <a:r>
              <a:rPr lang="en-US" dirty="0"/>
              <a:t>#40: </a:t>
            </a:r>
            <a:r>
              <a:rPr lang="en-US" dirty="0" smtClean="0"/>
              <a:t>Defaulting </a:t>
            </a:r>
            <a:r>
              <a:rPr lang="en-US" dirty="0"/>
              <a:t>to no-push via SETTINGS_MAX_CONCURRENT_STREAMS</a:t>
            </a:r>
          </a:p>
          <a:p>
            <a:pPr lvl="1"/>
            <a:r>
              <a:rPr lang="en-US" dirty="0"/>
              <a:t>Mailing list discussion: explicit signal is </a:t>
            </a:r>
            <a:r>
              <a:rPr lang="en-US" dirty="0" smtClean="0"/>
              <a:t>better</a:t>
            </a:r>
          </a:p>
          <a:p>
            <a:pPr lvl="1"/>
            <a:r>
              <a:rPr lang="en-US" dirty="0" smtClean="0"/>
              <a:t>New HTTP header?</a:t>
            </a:r>
          </a:p>
          <a:p>
            <a:pPr marL="0" indent="0">
              <a:buNone/>
            </a:pPr>
            <a:r>
              <a:rPr lang="en-US" dirty="0" smtClean="0"/>
              <a:t>#?? (new issue): Unknown window credits</a:t>
            </a:r>
          </a:p>
          <a:p>
            <a:pPr lvl="1"/>
            <a:r>
              <a:rPr lang="en-US" dirty="0"/>
              <a:t>TLS case: Client </a:t>
            </a:r>
            <a:r>
              <a:rPr lang="en-US" dirty="0" smtClean="0"/>
              <a:t>sends too much to the server</a:t>
            </a:r>
            <a:endParaRPr lang="en-US" dirty="0"/>
          </a:p>
          <a:p>
            <a:pPr lvl="2"/>
            <a:r>
              <a:rPr lang="en-US" dirty="0"/>
              <a:t>TLS extra info?</a:t>
            </a:r>
          </a:p>
          <a:p>
            <a:pPr lvl="1"/>
            <a:r>
              <a:rPr lang="en-US" dirty="0"/>
              <a:t>Upgrade case: Server </a:t>
            </a:r>
            <a:r>
              <a:rPr lang="en-US" dirty="0" smtClean="0"/>
              <a:t>sends too much to the client</a:t>
            </a:r>
            <a:endParaRPr lang="en-US" dirty="0"/>
          </a:p>
          <a:p>
            <a:pPr lvl="2"/>
            <a:r>
              <a:rPr lang="en-US" dirty="0"/>
              <a:t>New HTTP header?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0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alternatives and their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O" dirty="0" smtClean="0"/>
              <a:t>SETTINGS </a:t>
            </a:r>
            <a:r>
              <a:rPr lang="es-CO" dirty="0" err="1" smtClean="0"/>
              <a:t>frame</a:t>
            </a:r>
            <a:r>
              <a:rPr lang="es-CO" dirty="0" smtClean="0"/>
              <a:t>? </a:t>
            </a:r>
            <a:r>
              <a:rPr lang="es-CO" dirty="0" err="1"/>
              <a:t>T</a:t>
            </a:r>
            <a:r>
              <a:rPr lang="es-CO" dirty="0" err="1" smtClean="0"/>
              <a:t>oo</a:t>
            </a:r>
            <a:r>
              <a:rPr lang="es-CO" dirty="0" smtClean="0"/>
              <a:t> </a:t>
            </a:r>
            <a:r>
              <a:rPr lang="es-CO" dirty="0" smtClean="0"/>
              <a:t>late</a:t>
            </a:r>
          </a:p>
          <a:p>
            <a:pPr lvl="1"/>
            <a:r>
              <a:rPr lang="es-CO" dirty="0" err="1" smtClean="0"/>
              <a:t>Client</a:t>
            </a:r>
            <a:r>
              <a:rPr lang="es-CO" dirty="0" smtClean="0"/>
              <a:t> </a:t>
            </a:r>
            <a:r>
              <a:rPr lang="es-CO" dirty="0" err="1" smtClean="0"/>
              <a:t>could</a:t>
            </a:r>
            <a:r>
              <a:rPr lang="es-CO" dirty="0" smtClean="0"/>
              <a:t> </a:t>
            </a:r>
            <a:r>
              <a:rPr lang="es-CO" dirty="0" err="1" smtClean="0"/>
              <a:t>send</a:t>
            </a:r>
            <a:r>
              <a:rPr lang="es-CO" dirty="0" smtClean="0"/>
              <a:t> </a:t>
            </a:r>
            <a:r>
              <a:rPr lang="es-CO" dirty="0" err="1" smtClean="0"/>
              <a:t>its</a:t>
            </a:r>
            <a:r>
              <a:rPr lang="es-CO" dirty="0" smtClean="0"/>
              <a:t> </a:t>
            </a:r>
            <a:r>
              <a:rPr lang="es-CO" dirty="0" err="1" smtClean="0"/>
              <a:t>initial</a:t>
            </a:r>
            <a:r>
              <a:rPr lang="es-CO" dirty="0" smtClean="0"/>
              <a:t> </a:t>
            </a:r>
            <a:r>
              <a:rPr lang="es-CO" dirty="0" err="1" smtClean="0"/>
              <a:t>settings</a:t>
            </a:r>
            <a:r>
              <a:rPr lang="es-CO" dirty="0" smtClean="0"/>
              <a:t> </a:t>
            </a:r>
            <a:r>
              <a:rPr lang="es-CO" dirty="0" err="1" smtClean="0"/>
              <a:t>frame</a:t>
            </a:r>
            <a:r>
              <a:rPr lang="es-CO" dirty="0" smtClean="0"/>
              <a:t> and </a:t>
            </a:r>
            <a:r>
              <a:rPr lang="es-CO" dirty="0" err="1" smtClean="0"/>
              <a:t>simultaneously</a:t>
            </a:r>
            <a:r>
              <a:rPr lang="es-CO" dirty="0" smtClean="0"/>
              <a:t> open </a:t>
            </a:r>
            <a:r>
              <a:rPr lang="es-CO" dirty="0" err="1" smtClean="0"/>
              <a:t>too</a:t>
            </a:r>
            <a:r>
              <a:rPr lang="es-CO" dirty="0" smtClean="0"/>
              <a:t> </a:t>
            </a:r>
            <a:r>
              <a:rPr lang="es-CO" dirty="0" err="1" smtClean="0"/>
              <a:t>many</a:t>
            </a:r>
            <a:r>
              <a:rPr lang="es-CO" dirty="0" smtClean="0"/>
              <a:t> </a:t>
            </a:r>
            <a:r>
              <a:rPr lang="es-CO" dirty="0" err="1" smtClean="0"/>
              <a:t>streams</a:t>
            </a:r>
            <a:r>
              <a:rPr lang="es-CO" dirty="0" smtClean="0"/>
              <a:t> </a:t>
            </a:r>
            <a:r>
              <a:rPr lang="es-CO" dirty="0" err="1" smtClean="0"/>
              <a:t>or</a:t>
            </a:r>
            <a:r>
              <a:rPr lang="es-CO" dirty="0" smtClean="0"/>
              <a:t> </a:t>
            </a:r>
            <a:r>
              <a:rPr lang="es-CO" dirty="0" err="1" smtClean="0"/>
              <a:t>send</a:t>
            </a:r>
            <a:r>
              <a:rPr lang="es-CO" dirty="0" smtClean="0"/>
              <a:t> </a:t>
            </a:r>
            <a:r>
              <a:rPr lang="es-CO" dirty="0" err="1" smtClean="0"/>
              <a:t>too</a:t>
            </a:r>
            <a:r>
              <a:rPr lang="es-CO" dirty="0" smtClean="0"/>
              <a:t> </a:t>
            </a:r>
            <a:r>
              <a:rPr lang="es-CO" dirty="0" err="1" smtClean="0"/>
              <a:t>much</a:t>
            </a:r>
            <a:endParaRPr lang="es-CO" dirty="0" smtClean="0"/>
          </a:p>
          <a:p>
            <a:pPr lvl="1"/>
            <a:r>
              <a:rPr lang="es-CO" dirty="0" smtClean="0"/>
              <a:t>In Upgrade </a:t>
            </a:r>
            <a:r>
              <a:rPr lang="es-CO" dirty="0" err="1" smtClean="0"/>
              <a:t>scenario</a:t>
            </a:r>
            <a:r>
              <a:rPr lang="es-CO" dirty="0" smtClean="0"/>
              <a:t>, Server </a:t>
            </a:r>
            <a:r>
              <a:rPr lang="es-CO" dirty="0" err="1" smtClean="0"/>
              <a:t>could</a:t>
            </a:r>
            <a:r>
              <a:rPr lang="es-CO" dirty="0" smtClean="0"/>
              <a:t> </a:t>
            </a:r>
            <a:r>
              <a:rPr lang="es-CO" dirty="0" err="1" smtClean="0"/>
              <a:t>respond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 HTTP/1.1 GET </a:t>
            </a:r>
            <a:r>
              <a:rPr lang="es-CO" dirty="0" err="1" smtClean="0"/>
              <a:t>with</a:t>
            </a:r>
            <a:r>
              <a:rPr lang="es-CO" dirty="0" smtClean="0"/>
              <a:t> 101 </a:t>
            </a:r>
            <a:r>
              <a:rPr lang="es-CO" dirty="0" err="1" smtClean="0"/>
              <a:t>followed</a:t>
            </a:r>
            <a:r>
              <a:rPr lang="es-CO" dirty="0" smtClean="0"/>
              <a:t> </a:t>
            </a:r>
            <a:r>
              <a:rPr lang="es-CO" dirty="0" err="1" smtClean="0"/>
              <a:t>by</a:t>
            </a:r>
            <a:r>
              <a:rPr lang="es-CO" dirty="0" smtClean="0"/>
              <a:t> PUSH </a:t>
            </a:r>
            <a:r>
              <a:rPr lang="es-CO" dirty="0" err="1" smtClean="0"/>
              <a:t>with</a:t>
            </a:r>
            <a:r>
              <a:rPr lang="es-CO" dirty="0" smtClean="0"/>
              <a:t> </a:t>
            </a:r>
            <a:r>
              <a:rPr lang="es-CO" dirty="0" err="1" smtClean="0"/>
              <a:t>too</a:t>
            </a:r>
            <a:r>
              <a:rPr lang="es-CO" dirty="0" smtClean="0"/>
              <a:t> </a:t>
            </a:r>
            <a:r>
              <a:rPr lang="es-CO" dirty="0" err="1" smtClean="0"/>
              <a:t>many</a:t>
            </a:r>
            <a:r>
              <a:rPr lang="es-CO" dirty="0" smtClean="0"/>
              <a:t> </a:t>
            </a:r>
            <a:r>
              <a:rPr lang="es-CO" dirty="0" err="1" smtClean="0"/>
              <a:t>streams</a:t>
            </a:r>
            <a:r>
              <a:rPr lang="es-CO" dirty="0" smtClean="0"/>
              <a:t> </a:t>
            </a:r>
            <a:r>
              <a:rPr lang="es-CO" dirty="0" err="1" smtClean="0"/>
              <a:t>too</a:t>
            </a:r>
            <a:r>
              <a:rPr lang="es-CO" dirty="0" smtClean="0"/>
              <a:t> </a:t>
            </a:r>
            <a:r>
              <a:rPr lang="es-CO" dirty="0" err="1" smtClean="0"/>
              <a:t>much</a:t>
            </a:r>
            <a:r>
              <a:rPr lang="es-CO" dirty="0" smtClean="0"/>
              <a:t> data</a:t>
            </a:r>
            <a:endParaRPr lang="es-CO" dirty="0" smtClean="0"/>
          </a:p>
          <a:p>
            <a:r>
              <a:rPr lang="es-CO" dirty="0" err="1" smtClean="0"/>
              <a:t>wait</a:t>
            </a:r>
            <a:r>
              <a:rPr lang="es-CO" dirty="0" smtClean="0"/>
              <a:t> </a:t>
            </a:r>
            <a:r>
              <a:rPr lang="es-CO" dirty="0" err="1" smtClean="0"/>
              <a:t>for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other’s</a:t>
            </a:r>
            <a:r>
              <a:rPr lang="es-CO" dirty="0" smtClean="0"/>
              <a:t> SETTINGS </a:t>
            </a:r>
            <a:r>
              <a:rPr lang="es-CO" dirty="0" err="1" smtClean="0"/>
              <a:t>frame</a:t>
            </a:r>
            <a:r>
              <a:rPr lang="es-CO" dirty="0" smtClean="0"/>
              <a:t>?</a:t>
            </a:r>
            <a:endParaRPr lang="es-CO" dirty="0" smtClean="0"/>
          </a:p>
          <a:p>
            <a:pPr lvl="1"/>
            <a:r>
              <a:rPr lang="es-CO" dirty="0" smtClean="0"/>
              <a:t>Time </a:t>
            </a:r>
            <a:r>
              <a:rPr lang="es-CO" dirty="0" err="1" smtClean="0"/>
              <a:t>wasted</a:t>
            </a:r>
            <a:endParaRPr lang="es-CO" dirty="0" smtClean="0"/>
          </a:p>
          <a:p>
            <a:r>
              <a:rPr lang="es-CO" dirty="0" smtClean="0"/>
              <a:t>Defaults? </a:t>
            </a:r>
            <a:r>
              <a:rPr lang="es-CO" dirty="0" err="1" smtClean="0"/>
              <a:t>Wishful</a:t>
            </a:r>
            <a:r>
              <a:rPr lang="es-CO" dirty="0" smtClean="0"/>
              <a:t> </a:t>
            </a:r>
            <a:r>
              <a:rPr lang="es-CO" dirty="0" err="1" smtClean="0"/>
              <a:t>thinking</a:t>
            </a:r>
            <a:r>
              <a:rPr lang="es-CO" dirty="0" smtClean="0"/>
              <a:t>…</a:t>
            </a:r>
            <a:endParaRPr lang="es-CO" dirty="0"/>
          </a:p>
          <a:p>
            <a:pPr lvl="1"/>
            <a:r>
              <a:rPr lang="es-CO" dirty="0" err="1"/>
              <a:t>Hard</a:t>
            </a:r>
            <a:r>
              <a:rPr lang="es-CO" dirty="0"/>
              <a:t> </a:t>
            </a:r>
            <a:r>
              <a:rPr lang="es-CO" dirty="0" err="1"/>
              <a:t>to</a:t>
            </a:r>
            <a:r>
              <a:rPr lang="es-CO" dirty="0"/>
              <a:t> </a:t>
            </a:r>
            <a:r>
              <a:rPr lang="es-CO" dirty="0" err="1" smtClean="0"/>
              <a:t>agree</a:t>
            </a:r>
            <a:r>
              <a:rPr lang="es-CO" dirty="0" smtClean="0"/>
              <a:t>, </a:t>
            </a:r>
            <a:r>
              <a:rPr lang="es-CO" dirty="0" err="1" smtClean="0"/>
              <a:t>discussion</a:t>
            </a:r>
            <a:r>
              <a:rPr lang="es-CO" dirty="0" smtClean="0"/>
              <a:t> can </a:t>
            </a:r>
            <a:r>
              <a:rPr lang="es-CO" dirty="0" err="1" smtClean="0"/>
              <a:t>rathole</a:t>
            </a:r>
            <a:r>
              <a:rPr lang="es-CO" dirty="0" smtClean="0"/>
              <a:t> </a:t>
            </a:r>
            <a:r>
              <a:rPr lang="es-CO" dirty="0" err="1" smtClean="0"/>
              <a:t>due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 </a:t>
            </a:r>
            <a:r>
              <a:rPr lang="es-CO" dirty="0" err="1" smtClean="0"/>
              <a:t>different</a:t>
            </a:r>
            <a:r>
              <a:rPr lang="es-CO" dirty="0" smtClean="0"/>
              <a:t> </a:t>
            </a:r>
            <a:r>
              <a:rPr lang="es-CO" dirty="0" err="1" smtClean="0"/>
              <a:t>scenarios</a:t>
            </a:r>
            <a:endParaRPr lang="es-CO" dirty="0"/>
          </a:p>
          <a:p>
            <a:pPr lvl="1"/>
            <a:r>
              <a:rPr lang="es-CO" dirty="0" err="1"/>
              <a:t>Does</a:t>
            </a:r>
            <a:r>
              <a:rPr lang="es-CO" dirty="0"/>
              <a:t> </a:t>
            </a:r>
            <a:r>
              <a:rPr lang="es-CO" dirty="0" err="1"/>
              <a:t>not</a:t>
            </a:r>
            <a:r>
              <a:rPr lang="es-CO" dirty="0"/>
              <a:t> </a:t>
            </a:r>
            <a:r>
              <a:rPr lang="es-CO" dirty="0" err="1"/>
              <a:t>allow</a:t>
            </a:r>
            <a:r>
              <a:rPr lang="es-CO" dirty="0"/>
              <a:t> </a:t>
            </a:r>
            <a:r>
              <a:rPr lang="es-CO" dirty="0" err="1" smtClean="0"/>
              <a:t>startup</a:t>
            </a:r>
            <a:r>
              <a:rPr lang="es-CO" dirty="0" smtClean="0"/>
              <a:t> </a:t>
            </a:r>
            <a:r>
              <a:rPr lang="es-CO" dirty="0" err="1" smtClean="0"/>
              <a:t>state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 </a:t>
            </a:r>
            <a:r>
              <a:rPr lang="es-CO" dirty="0" err="1" smtClean="0"/>
              <a:t>vary</a:t>
            </a:r>
            <a:r>
              <a:rPr lang="es-CO" dirty="0" smtClean="0"/>
              <a:t> </a:t>
            </a:r>
            <a:r>
              <a:rPr lang="es-CO" dirty="0" err="1" smtClean="0"/>
              <a:t>from</a:t>
            </a:r>
            <a:r>
              <a:rPr lang="es-CO" dirty="0" smtClean="0"/>
              <a:t> defaults</a:t>
            </a:r>
          </a:p>
          <a:p>
            <a:r>
              <a:rPr lang="es-CO" dirty="0" smtClean="0"/>
              <a:t>DNS? </a:t>
            </a:r>
            <a:r>
              <a:rPr lang="es-CO" dirty="0" err="1" smtClean="0"/>
              <a:t>Not</a:t>
            </a:r>
            <a:r>
              <a:rPr lang="es-CO" dirty="0" smtClean="0"/>
              <a:t> </a:t>
            </a:r>
            <a:r>
              <a:rPr lang="es-CO" dirty="0" err="1" smtClean="0"/>
              <a:t>always</a:t>
            </a:r>
            <a:r>
              <a:rPr lang="es-CO" dirty="0" smtClean="0"/>
              <a:t> </a:t>
            </a:r>
            <a:r>
              <a:rPr lang="es-CO" dirty="0" err="1" smtClean="0"/>
              <a:t>possible</a:t>
            </a:r>
            <a:endParaRPr lang="es-CO" dirty="0" smtClean="0"/>
          </a:p>
          <a:p>
            <a:pPr lvl="1"/>
            <a:r>
              <a:rPr lang="es-CO" dirty="0" err="1" smtClean="0"/>
              <a:t>Good</a:t>
            </a:r>
            <a:r>
              <a:rPr lang="es-CO" dirty="0" smtClean="0"/>
              <a:t> plan B, </a:t>
            </a:r>
            <a:r>
              <a:rPr lang="es-CO" dirty="0" err="1" smtClean="0"/>
              <a:t>though</a:t>
            </a:r>
            <a:r>
              <a:rPr lang="es-CO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88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Proposal: set startup state in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sz="3600" b="1" dirty="0" err="1" smtClean="0"/>
              <a:t>During</a:t>
            </a:r>
            <a:r>
              <a:rPr lang="es-CO" sz="3600" b="1" dirty="0" smtClean="0"/>
              <a:t> </a:t>
            </a:r>
            <a:r>
              <a:rPr lang="es-CO" sz="3600" b="1" dirty="0" err="1" smtClean="0"/>
              <a:t>negotiation</a:t>
            </a:r>
            <a:r>
              <a:rPr lang="es-CO" sz="3600" b="1" dirty="0" smtClean="0"/>
              <a:t> </a:t>
            </a:r>
            <a:r>
              <a:rPr lang="es-CO" sz="3600" b="1" dirty="0" err="1" smtClean="0"/>
              <a:t>allow</a:t>
            </a:r>
            <a:r>
              <a:rPr lang="es-CO" sz="3600" b="1" dirty="0" smtClean="0"/>
              <a:t> </a:t>
            </a:r>
            <a:r>
              <a:rPr lang="es-CO" sz="3600" b="1" dirty="0" err="1" smtClean="0"/>
              <a:t>one</a:t>
            </a:r>
            <a:r>
              <a:rPr lang="es-CO" sz="3600" b="1" dirty="0" smtClean="0"/>
              <a:t> </a:t>
            </a:r>
            <a:r>
              <a:rPr lang="es-CO" sz="3600" b="1" dirty="0" err="1" smtClean="0"/>
              <a:t>party</a:t>
            </a:r>
            <a:r>
              <a:rPr lang="es-CO" sz="3600" b="1" dirty="0" smtClean="0"/>
              <a:t> </a:t>
            </a:r>
            <a:r>
              <a:rPr lang="es-CO" sz="3600" b="1" dirty="0" err="1" smtClean="0"/>
              <a:t>to</a:t>
            </a:r>
            <a:r>
              <a:rPr lang="es-CO" sz="3600" b="1" dirty="0" smtClean="0"/>
              <a:t> </a:t>
            </a:r>
            <a:r>
              <a:rPr lang="es-CO" sz="3600" b="1" dirty="0" err="1" smtClean="0"/>
              <a:t>inform</a:t>
            </a:r>
            <a:r>
              <a:rPr lang="es-CO" sz="3600" b="1" dirty="0" smtClean="0"/>
              <a:t> </a:t>
            </a:r>
            <a:r>
              <a:rPr lang="es-CO" sz="3600" b="1" dirty="0" err="1" smtClean="0"/>
              <a:t>the</a:t>
            </a:r>
            <a:r>
              <a:rPr lang="es-CO" sz="3600" b="1" dirty="0" smtClean="0"/>
              <a:t> </a:t>
            </a:r>
            <a:r>
              <a:rPr lang="es-CO" sz="3600" b="1" dirty="0" err="1" smtClean="0"/>
              <a:t>other</a:t>
            </a:r>
            <a:r>
              <a:rPr lang="es-CO" sz="3600" b="1" dirty="0" smtClean="0"/>
              <a:t> of </a:t>
            </a:r>
            <a:r>
              <a:rPr lang="es-CO" sz="3600" b="1" dirty="0" err="1" smtClean="0"/>
              <a:t>its</a:t>
            </a:r>
            <a:r>
              <a:rPr lang="es-CO" sz="3600" b="1" dirty="0" smtClean="0"/>
              <a:t> </a:t>
            </a:r>
            <a:r>
              <a:rPr lang="es-CO" sz="3600" b="1" dirty="0" err="1" smtClean="0"/>
              <a:t>desired</a:t>
            </a:r>
            <a:r>
              <a:rPr lang="es-CO" sz="3600" b="1" dirty="0" smtClean="0"/>
              <a:t> </a:t>
            </a:r>
            <a:r>
              <a:rPr lang="es-CO" sz="3600" b="1" dirty="0" err="1" smtClean="0"/>
              <a:t>startup</a:t>
            </a:r>
            <a:r>
              <a:rPr lang="es-CO" sz="3600" b="1" dirty="0" smtClean="0"/>
              <a:t> </a:t>
            </a:r>
            <a:r>
              <a:rPr lang="es-CO" sz="3600" b="1" dirty="0" err="1" smtClean="0"/>
              <a:t>state</a:t>
            </a:r>
            <a:endParaRPr lang="es-CO" sz="3600" b="1" dirty="0" smtClean="0"/>
          </a:p>
          <a:p>
            <a:endParaRPr lang="es-CO" sz="3600" b="1" dirty="0"/>
          </a:p>
          <a:p>
            <a:r>
              <a:rPr lang="es-CO" sz="3600" b="1" dirty="0" err="1" smtClean="0"/>
              <a:t>Potential</a:t>
            </a:r>
            <a:r>
              <a:rPr lang="es-CO" sz="3600" b="1" dirty="0" smtClean="0"/>
              <a:t> </a:t>
            </a:r>
            <a:r>
              <a:rPr lang="es-CO" sz="3600" b="1" dirty="0" err="1" smtClean="0"/>
              <a:t>state</a:t>
            </a:r>
            <a:r>
              <a:rPr lang="es-CO" sz="3600" b="1" dirty="0" smtClean="0"/>
              <a:t> </a:t>
            </a:r>
            <a:r>
              <a:rPr lang="es-CO" sz="3600" b="1" dirty="0" err="1" smtClean="0"/>
              <a:t>to</a:t>
            </a:r>
            <a:r>
              <a:rPr lang="es-CO" sz="3600" b="1" dirty="0" smtClean="0"/>
              <a:t> set (</a:t>
            </a:r>
            <a:r>
              <a:rPr lang="es-CO" sz="3600" b="1" dirty="0" err="1" smtClean="0"/>
              <a:t>choose</a:t>
            </a:r>
            <a:r>
              <a:rPr lang="es-CO" sz="3600" b="1" dirty="0" smtClean="0"/>
              <a:t> </a:t>
            </a:r>
            <a:r>
              <a:rPr lang="es-CO" sz="3600" b="1" dirty="0" err="1" smtClean="0"/>
              <a:t>which</a:t>
            </a:r>
            <a:r>
              <a:rPr lang="es-CO" sz="3600" b="1" dirty="0" smtClean="0"/>
              <a:t>, </a:t>
            </a:r>
            <a:r>
              <a:rPr lang="es-CO" sz="3600" b="1" dirty="0" err="1" smtClean="0"/>
              <a:t>if</a:t>
            </a:r>
            <a:r>
              <a:rPr lang="es-CO" sz="3600" b="1" dirty="0" smtClean="0"/>
              <a:t> </a:t>
            </a:r>
            <a:r>
              <a:rPr lang="es-CO" sz="3600" b="1" dirty="0" err="1" smtClean="0"/>
              <a:t>any</a:t>
            </a:r>
            <a:r>
              <a:rPr lang="es-CO" sz="3600" b="1" dirty="0" smtClean="0"/>
              <a:t>, </a:t>
            </a:r>
            <a:r>
              <a:rPr lang="es-CO" sz="3600" b="1" dirty="0" err="1" smtClean="0"/>
              <a:t>to</a:t>
            </a:r>
            <a:r>
              <a:rPr lang="es-CO" sz="3600" b="1" dirty="0" smtClean="0"/>
              <a:t> </a:t>
            </a:r>
            <a:r>
              <a:rPr lang="es-CO" sz="3600" b="1" dirty="0" err="1" smtClean="0"/>
              <a:t>communicate</a:t>
            </a:r>
            <a:r>
              <a:rPr lang="es-CO" sz="3600" b="1" dirty="0" smtClean="0"/>
              <a:t>)</a:t>
            </a:r>
            <a:endParaRPr lang="es-CO" sz="3600" b="1" dirty="0" smtClean="0"/>
          </a:p>
          <a:p>
            <a:pPr marL="457200" lvl="1" indent="0">
              <a:buNone/>
            </a:pPr>
            <a:r>
              <a:rPr lang="es-CO" sz="3600" b="1" dirty="0" smtClean="0"/>
              <a:t>1. Max </a:t>
            </a:r>
            <a:r>
              <a:rPr lang="es-CO" sz="3600" b="1" dirty="0" err="1"/>
              <a:t>concurrent</a:t>
            </a:r>
            <a:r>
              <a:rPr lang="es-CO" sz="3600" b="1" dirty="0"/>
              <a:t> </a:t>
            </a:r>
            <a:r>
              <a:rPr lang="es-CO" sz="3600" b="1" dirty="0" err="1" smtClean="0"/>
              <a:t>streams</a:t>
            </a:r>
            <a:r>
              <a:rPr lang="es-CO" sz="3600" b="1" dirty="0"/>
              <a:t> </a:t>
            </a:r>
            <a:r>
              <a:rPr lang="es-CO" sz="3600" b="1" dirty="0" smtClean="0"/>
              <a:t>and </a:t>
            </a:r>
            <a:r>
              <a:rPr lang="es-CO" sz="3600" b="1" dirty="0" err="1" smtClean="0"/>
              <a:t>Receive</a:t>
            </a:r>
            <a:r>
              <a:rPr lang="es-CO" sz="3600" b="1" dirty="0" smtClean="0"/>
              <a:t> </a:t>
            </a:r>
            <a:r>
              <a:rPr lang="es-CO" sz="3600" b="1" dirty="0" err="1" smtClean="0"/>
              <a:t>window</a:t>
            </a:r>
            <a:endParaRPr lang="es-CO" sz="3600" b="1" dirty="0" smtClean="0"/>
          </a:p>
          <a:p>
            <a:pPr marL="457200" lvl="1" indent="0">
              <a:buNone/>
            </a:pPr>
            <a:r>
              <a:rPr lang="es-CO" sz="3600" b="1" smtClean="0"/>
              <a:t>2. “</a:t>
            </a:r>
            <a:r>
              <a:rPr lang="es-CO" sz="3600" b="1" dirty="0" err="1" smtClean="0"/>
              <a:t>Neither</a:t>
            </a:r>
            <a:r>
              <a:rPr lang="es-CO" sz="3600" b="1" dirty="0" smtClean="0"/>
              <a:t> </a:t>
            </a:r>
            <a:r>
              <a:rPr lang="es-CO" sz="3600" b="1" dirty="0" smtClean="0"/>
              <a:t>PUSH </a:t>
            </a:r>
            <a:r>
              <a:rPr lang="es-CO" sz="3600" b="1" dirty="0" err="1" smtClean="0"/>
              <a:t>nor</a:t>
            </a:r>
            <a:r>
              <a:rPr lang="es-CO" sz="3600" b="1" dirty="0" smtClean="0"/>
              <a:t> </a:t>
            </a:r>
            <a:r>
              <a:rPr lang="es-CO" sz="3600" b="1" dirty="0" err="1" smtClean="0"/>
              <a:t>inlining</a:t>
            </a:r>
            <a:r>
              <a:rPr lang="es-CO" sz="3600" b="1" dirty="0" smtClean="0"/>
              <a:t> </a:t>
            </a:r>
            <a:r>
              <a:rPr lang="es-CO" sz="3600" b="1" dirty="0" err="1" smtClean="0"/>
              <a:t>desired</a:t>
            </a:r>
            <a:r>
              <a:rPr lang="es-CO" sz="3600" b="1" dirty="0" smtClean="0"/>
              <a:t>”</a:t>
            </a:r>
            <a:endParaRPr lang="es-CO" sz="3600" b="1" dirty="0"/>
          </a:p>
          <a:p>
            <a:endParaRPr lang="es-CO" dirty="0" smtClean="0"/>
          </a:p>
          <a:p>
            <a:r>
              <a:rPr lang="es-CO" b="1" dirty="0" err="1" smtClean="0"/>
              <a:t>Potential</a:t>
            </a:r>
            <a:r>
              <a:rPr lang="es-CO" b="1" dirty="0" smtClean="0"/>
              <a:t>  Solutions (</a:t>
            </a:r>
            <a:r>
              <a:rPr lang="es-CO" b="1" dirty="0" err="1" smtClean="0"/>
              <a:t>choose</a:t>
            </a:r>
            <a:r>
              <a:rPr lang="es-CO" b="1" dirty="0" smtClean="0"/>
              <a:t> </a:t>
            </a:r>
            <a:r>
              <a:rPr lang="es-CO" b="1" dirty="0" err="1" smtClean="0"/>
              <a:t>which</a:t>
            </a:r>
            <a:r>
              <a:rPr lang="es-CO" b="1" dirty="0" smtClean="0"/>
              <a:t>, </a:t>
            </a:r>
            <a:r>
              <a:rPr lang="es-CO" b="1" dirty="0" err="1" smtClean="0"/>
              <a:t>if</a:t>
            </a:r>
            <a:r>
              <a:rPr lang="es-CO" b="1" dirty="0" smtClean="0"/>
              <a:t> </a:t>
            </a:r>
            <a:r>
              <a:rPr lang="es-CO" b="1" dirty="0" err="1" smtClean="0"/>
              <a:t>any</a:t>
            </a:r>
            <a:r>
              <a:rPr lang="es-CO" b="1" dirty="0" smtClean="0"/>
              <a:t>, </a:t>
            </a:r>
            <a:r>
              <a:rPr lang="es-CO" b="1" dirty="0" err="1" smtClean="0"/>
              <a:t>to</a:t>
            </a:r>
            <a:r>
              <a:rPr lang="es-CO" b="1" dirty="0" smtClean="0"/>
              <a:t> </a:t>
            </a:r>
            <a:r>
              <a:rPr lang="es-CO" b="1" dirty="0" err="1" smtClean="0"/>
              <a:t>pursue</a:t>
            </a:r>
            <a:r>
              <a:rPr lang="es-CO" b="1" dirty="0" smtClean="0"/>
              <a:t>):</a:t>
            </a:r>
          </a:p>
          <a:p>
            <a:pPr marL="457200" lvl="1" indent="0">
              <a:buNone/>
            </a:pPr>
            <a:r>
              <a:rPr lang="es-CO" b="1" dirty="0" smtClean="0"/>
              <a:t>1. In </a:t>
            </a:r>
            <a:r>
              <a:rPr lang="es-CO" b="1" dirty="0" smtClean="0"/>
              <a:t>Upgrade </a:t>
            </a:r>
            <a:r>
              <a:rPr lang="es-CO" b="1" dirty="0" smtClean="0"/>
              <a:t>case:</a:t>
            </a:r>
            <a:endParaRPr lang="es-CO" b="1" dirty="0"/>
          </a:p>
          <a:p>
            <a:pPr lvl="2"/>
            <a:r>
              <a:rPr lang="es-CO" b="1" dirty="0" err="1" smtClean="0"/>
              <a:t>Client</a:t>
            </a:r>
            <a:r>
              <a:rPr lang="es-CO" b="1" dirty="0" smtClean="0"/>
              <a:t> </a:t>
            </a:r>
            <a:r>
              <a:rPr lang="es-CO" b="1" dirty="0" err="1" smtClean="0"/>
              <a:t>sends</a:t>
            </a:r>
            <a:r>
              <a:rPr lang="es-CO" b="1" dirty="0" smtClean="0"/>
              <a:t> HTTP </a:t>
            </a:r>
            <a:r>
              <a:rPr lang="es-CO" b="1" dirty="0" err="1" smtClean="0"/>
              <a:t>header</a:t>
            </a:r>
            <a:r>
              <a:rPr lang="es-CO" b="1" dirty="0" smtClean="0"/>
              <a:t>(s) </a:t>
            </a:r>
            <a:r>
              <a:rPr lang="es-CO" b="1" dirty="0" err="1" smtClean="0"/>
              <a:t>to</a:t>
            </a:r>
            <a:r>
              <a:rPr lang="es-CO" b="1" dirty="0" smtClean="0"/>
              <a:t> set </a:t>
            </a:r>
            <a:r>
              <a:rPr lang="es-CO" b="1" dirty="0" err="1" smtClean="0"/>
              <a:t>desired</a:t>
            </a:r>
            <a:r>
              <a:rPr lang="es-CO" b="1" dirty="0" smtClean="0"/>
              <a:t> </a:t>
            </a:r>
            <a:r>
              <a:rPr lang="es-CO" b="1" dirty="0" err="1" smtClean="0"/>
              <a:t>state</a:t>
            </a:r>
            <a:endParaRPr lang="es-CO" b="1" dirty="0" smtClean="0"/>
          </a:p>
          <a:p>
            <a:pPr lvl="2"/>
            <a:endParaRPr lang="es-CO" b="1" dirty="0" smtClean="0"/>
          </a:p>
          <a:p>
            <a:pPr marL="457200" lvl="1" indent="0">
              <a:buNone/>
            </a:pPr>
            <a:r>
              <a:rPr lang="es-CO" b="1" dirty="0" smtClean="0"/>
              <a:t>2. In </a:t>
            </a:r>
            <a:r>
              <a:rPr lang="es-CO" b="1" dirty="0" smtClean="0"/>
              <a:t>TLS </a:t>
            </a:r>
            <a:r>
              <a:rPr lang="es-CO" b="1" dirty="0" smtClean="0"/>
              <a:t>case</a:t>
            </a:r>
            <a:endParaRPr lang="es-CO" b="1" dirty="0" smtClean="0"/>
          </a:p>
          <a:p>
            <a:pPr lvl="2"/>
            <a:r>
              <a:rPr lang="es-CO" b="1" dirty="0" err="1" smtClean="0"/>
              <a:t>Enhance</a:t>
            </a:r>
            <a:r>
              <a:rPr lang="es-CO" b="1" dirty="0" smtClean="0"/>
              <a:t> TLS </a:t>
            </a:r>
            <a:r>
              <a:rPr lang="es-CO" b="1" dirty="0" err="1" smtClean="0"/>
              <a:t>protocol</a:t>
            </a:r>
            <a:r>
              <a:rPr lang="es-CO" b="1" dirty="0" smtClean="0"/>
              <a:t> </a:t>
            </a:r>
            <a:r>
              <a:rPr lang="es-CO" b="1" dirty="0" err="1" smtClean="0"/>
              <a:t>negotiation</a:t>
            </a:r>
            <a:r>
              <a:rPr lang="es-CO" b="1" dirty="0" smtClean="0"/>
              <a:t> </a:t>
            </a:r>
            <a:r>
              <a:rPr lang="es-CO" b="1" dirty="0" err="1" smtClean="0"/>
              <a:t>by</a:t>
            </a:r>
            <a:r>
              <a:rPr lang="es-CO" b="1" dirty="0" smtClean="0"/>
              <a:t> </a:t>
            </a:r>
            <a:r>
              <a:rPr lang="es-CO" b="1" dirty="0" err="1" smtClean="0"/>
              <a:t>allowing</a:t>
            </a:r>
            <a:r>
              <a:rPr lang="es-CO" b="1" dirty="0" smtClean="0"/>
              <a:t> </a:t>
            </a:r>
            <a:r>
              <a:rPr lang="es-CO" b="1" dirty="0" err="1" smtClean="0"/>
              <a:t>sending</a:t>
            </a:r>
            <a:r>
              <a:rPr lang="es-CO" b="1" dirty="0" smtClean="0"/>
              <a:t> </a:t>
            </a:r>
            <a:r>
              <a:rPr lang="es-CO" b="1" dirty="0" err="1" smtClean="0"/>
              <a:t>the</a:t>
            </a:r>
            <a:r>
              <a:rPr lang="es-CO" b="1" dirty="0" smtClean="0"/>
              <a:t> </a:t>
            </a:r>
            <a:r>
              <a:rPr lang="es-CO" b="1" dirty="0" err="1" smtClean="0"/>
              <a:t>desired</a:t>
            </a:r>
            <a:r>
              <a:rPr lang="es-CO" b="1" dirty="0" smtClean="0"/>
              <a:t> </a:t>
            </a:r>
            <a:r>
              <a:rPr lang="es-CO" b="1" dirty="0" err="1" smtClean="0"/>
              <a:t>startup</a:t>
            </a:r>
            <a:r>
              <a:rPr lang="es-CO" b="1" dirty="0" smtClean="0"/>
              <a:t> </a:t>
            </a:r>
            <a:r>
              <a:rPr lang="es-CO" b="1" dirty="0" err="1" smtClean="0"/>
              <a:t>state</a:t>
            </a:r>
            <a:endParaRPr lang="es-CO" b="1" dirty="0" smtClean="0"/>
          </a:p>
          <a:p>
            <a:pPr lvl="2"/>
            <a:r>
              <a:rPr lang="es-CO" b="1" dirty="0" err="1"/>
              <a:t>R</a:t>
            </a:r>
            <a:r>
              <a:rPr lang="es-CO" b="1" dirty="0" err="1" smtClean="0"/>
              <a:t>euse</a:t>
            </a:r>
            <a:r>
              <a:rPr lang="es-CO" b="1" dirty="0" smtClean="0"/>
              <a:t> </a:t>
            </a:r>
            <a:r>
              <a:rPr lang="es-CO" b="1" dirty="0"/>
              <a:t>“TLS </a:t>
            </a:r>
            <a:r>
              <a:rPr lang="es-CO" b="1" dirty="0" err="1"/>
              <a:t>Handshake</a:t>
            </a:r>
            <a:r>
              <a:rPr lang="es-CO" b="1" dirty="0"/>
              <a:t> </a:t>
            </a:r>
            <a:r>
              <a:rPr lang="es-CO" b="1" dirty="0" err="1"/>
              <a:t>Message</a:t>
            </a:r>
            <a:r>
              <a:rPr lang="es-CO" b="1" dirty="0"/>
              <a:t> </a:t>
            </a:r>
            <a:r>
              <a:rPr lang="es-CO" b="1" dirty="0" err="1"/>
              <a:t>for</a:t>
            </a:r>
            <a:r>
              <a:rPr lang="es-CO" b="1" dirty="0"/>
              <a:t> </a:t>
            </a:r>
            <a:r>
              <a:rPr lang="es-CO" b="1" dirty="0" err="1"/>
              <a:t>Supplemental</a:t>
            </a:r>
            <a:r>
              <a:rPr lang="es-CO" b="1" dirty="0"/>
              <a:t> </a:t>
            </a:r>
            <a:r>
              <a:rPr lang="es-CO" b="1" dirty="0" smtClean="0"/>
              <a:t>Data” (RFC4680)?</a:t>
            </a:r>
          </a:p>
        </p:txBody>
      </p:sp>
    </p:spTree>
    <p:extLst>
      <p:ext uri="{BB962C8B-B14F-4D97-AF65-F5344CB8AC3E}">
        <p14:creationId xmlns:p14="http://schemas.microsoft.com/office/powerpoint/2010/main" val="38368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4200"/>
            <a:ext cx="7772400" cy="1362075"/>
          </a:xfrm>
        </p:spPr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0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/>
              <a:t>client</a:t>
            </a:r>
            <a:r>
              <a:rPr lang="es-CO" dirty="0"/>
              <a:t> ignores server </a:t>
            </a:r>
            <a:r>
              <a:rPr lang="es-CO" dirty="0" err="1"/>
              <a:t>max</a:t>
            </a:r>
            <a:r>
              <a:rPr lang="es-CO" dirty="0"/>
              <a:t> </a:t>
            </a:r>
            <a:r>
              <a:rPr lang="es-CO" dirty="0" err="1"/>
              <a:t>streams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err="1" smtClean="0"/>
              <a:t>client</a:t>
            </a:r>
            <a:r>
              <a:rPr lang="es-CO" dirty="0" smtClean="0"/>
              <a:t> opens </a:t>
            </a:r>
            <a:r>
              <a:rPr lang="es-CO" dirty="0" err="1" smtClean="0"/>
              <a:t>too</a:t>
            </a:r>
            <a:r>
              <a:rPr lang="es-CO" dirty="0" smtClean="0"/>
              <a:t> </a:t>
            </a:r>
            <a:r>
              <a:rPr lang="es-CO" dirty="0" err="1" smtClean="0"/>
              <a:t>many</a:t>
            </a:r>
            <a:r>
              <a:rPr lang="es-CO" dirty="0" smtClean="0"/>
              <a:t> </a:t>
            </a:r>
            <a:r>
              <a:rPr lang="es-CO" dirty="0" err="1" smtClean="0"/>
              <a:t>streams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smtClean="0"/>
              <a:t>server (</a:t>
            </a:r>
            <a:r>
              <a:rPr lang="es-CO" dirty="0" err="1" smtClean="0"/>
              <a:t>client</a:t>
            </a:r>
            <a:r>
              <a:rPr lang="es-CO" dirty="0" smtClean="0"/>
              <a:t> </a:t>
            </a:r>
            <a:r>
              <a:rPr lang="es-CO" dirty="0" err="1" smtClean="0"/>
              <a:t>need</a:t>
            </a:r>
            <a:r>
              <a:rPr lang="es-CO" dirty="0" smtClean="0"/>
              <a:t> </a:t>
            </a:r>
            <a:r>
              <a:rPr lang="es-CO" dirty="0" err="1" smtClean="0"/>
              <a:t>not</a:t>
            </a:r>
            <a:r>
              <a:rPr lang="es-CO" dirty="0" smtClean="0"/>
              <a:t> </a:t>
            </a:r>
            <a:r>
              <a:rPr lang="es-CO" dirty="0" err="1" smtClean="0"/>
              <a:t>wait</a:t>
            </a:r>
            <a:r>
              <a:rPr lang="es-CO" dirty="0" smtClean="0"/>
              <a:t> </a:t>
            </a:r>
            <a:r>
              <a:rPr lang="es-CO" dirty="0" err="1" smtClean="0"/>
              <a:t>for</a:t>
            </a:r>
            <a:r>
              <a:rPr lang="es-CO" dirty="0" smtClean="0"/>
              <a:t> </a:t>
            </a:r>
            <a:r>
              <a:rPr lang="es-CO" dirty="0" smtClean="0"/>
              <a:t>SETTINGS)</a:t>
            </a:r>
            <a:endParaRPr lang="es-CO" dirty="0" smtClean="0"/>
          </a:p>
          <a:p>
            <a:r>
              <a:rPr lang="es-CO" dirty="0" smtClean="0"/>
              <a:t>Server </a:t>
            </a:r>
            <a:r>
              <a:rPr lang="es-CO" dirty="0" err="1" smtClean="0"/>
              <a:t>resets</a:t>
            </a:r>
            <a:r>
              <a:rPr lang="es-CO" dirty="0" smtClean="0"/>
              <a:t> </a:t>
            </a:r>
            <a:r>
              <a:rPr lang="es-CO" dirty="0" err="1" smtClean="0"/>
              <a:t>all</a:t>
            </a:r>
            <a:r>
              <a:rPr lang="es-CO" dirty="0" smtClean="0"/>
              <a:t> </a:t>
            </a:r>
            <a:r>
              <a:rPr lang="es-CO" dirty="0" err="1" smtClean="0"/>
              <a:t>streams</a:t>
            </a:r>
            <a:r>
              <a:rPr lang="es-CO" dirty="0" smtClean="0"/>
              <a:t> </a:t>
            </a:r>
            <a:r>
              <a:rPr lang="es-CO" dirty="0" err="1" smtClean="0"/>
              <a:t>over</a:t>
            </a:r>
            <a:r>
              <a:rPr lang="es-CO" dirty="0" smtClean="0"/>
              <a:t> </a:t>
            </a:r>
            <a:r>
              <a:rPr lang="es-CO" dirty="0" err="1" smtClean="0"/>
              <a:t>its</a:t>
            </a:r>
            <a:r>
              <a:rPr lang="es-CO" dirty="0" smtClean="0"/>
              <a:t> </a:t>
            </a:r>
            <a:r>
              <a:rPr lang="es-CO" dirty="0" err="1" smtClean="0"/>
              <a:t>limit</a:t>
            </a:r>
            <a:endParaRPr lang="es-CO" dirty="0" smtClean="0"/>
          </a:p>
          <a:p>
            <a:r>
              <a:rPr lang="es-CO" dirty="0" err="1" smtClean="0"/>
              <a:t>Client</a:t>
            </a:r>
            <a:r>
              <a:rPr lang="es-CO" dirty="0" smtClean="0"/>
              <a:t> </a:t>
            </a:r>
            <a:r>
              <a:rPr lang="es-CO" dirty="0" err="1" smtClean="0"/>
              <a:t>must</a:t>
            </a:r>
            <a:r>
              <a:rPr lang="es-CO" dirty="0" smtClean="0"/>
              <a:t> </a:t>
            </a:r>
            <a:r>
              <a:rPr lang="es-CO" dirty="0" err="1" smtClean="0"/>
              <a:t>keep</a:t>
            </a:r>
            <a:r>
              <a:rPr lang="es-CO" dirty="0" smtClean="0"/>
              <a:t> </a:t>
            </a:r>
            <a:r>
              <a:rPr lang="es-CO" dirty="0" err="1" smtClean="0"/>
              <a:t>canceled</a:t>
            </a:r>
            <a:r>
              <a:rPr lang="es-CO" dirty="0" smtClean="0"/>
              <a:t> </a:t>
            </a:r>
            <a:r>
              <a:rPr lang="es-CO" dirty="0" err="1" smtClean="0"/>
              <a:t>streams</a:t>
            </a:r>
            <a:r>
              <a:rPr lang="es-CO" dirty="0" smtClean="0"/>
              <a:t> in “</a:t>
            </a:r>
            <a:r>
              <a:rPr lang="es-CO" dirty="0" err="1" smtClean="0"/>
              <a:t>backorder</a:t>
            </a:r>
            <a:r>
              <a:rPr lang="es-CO" dirty="0" smtClean="0"/>
              <a:t>”, </a:t>
            </a:r>
            <a:r>
              <a:rPr lang="es-CO" dirty="0" err="1" smtClean="0"/>
              <a:t>issuing</a:t>
            </a:r>
            <a:r>
              <a:rPr lang="es-CO" dirty="0" smtClean="0"/>
              <a:t> </a:t>
            </a:r>
            <a:r>
              <a:rPr lang="es-CO" dirty="0" err="1" smtClean="0"/>
              <a:t>them</a:t>
            </a:r>
            <a:r>
              <a:rPr lang="es-CO" dirty="0" smtClean="0"/>
              <a:t> as </a:t>
            </a:r>
            <a:r>
              <a:rPr lang="es-CO" dirty="0" err="1" smtClean="0"/>
              <a:t>outstanding</a:t>
            </a:r>
            <a:r>
              <a:rPr lang="es-CO" dirty="0" smtClean="0"/>
              <a:t> </a:t>
            </a:r>
            <a:r>
              <a:rPr lang="es-CO" dirty="0" err="1" smtClean="0"/>
              <a:t>requests</a:t>
            </a:r>
            <a:r>
              <a:rPr lang="es-CO" dirty="0" smtClean="0"/>
              <a:t> are </a:t>
            </a:r>
            <a:r>
              <a:rPr lang="es-CO" dirty="0" err="1" smtClean="0"/>
              <a:t>served</a:t>
            </a:r>
            <a:endParaRPr lang="es-CO" dirty="0" smtClean="0"/>
          </a:p>
          <a:p>
            <a:r>
              <a:rPr lang="es-CO" dirty="0" err="1" smtClean="0"/>
              <a:t>Client</a:t>
            </a:r>
            <a:r>
              <a:rPr lang="es-CO" dirty="0" smtClean="0"/>
              <a:t> </a:t>
            </a:r>
            <a:r>
              <a:rPr lang="es-CO" dirty="0" err="1" smtClean="0"/>
              <a:t>must</a:t>
            </a:r>
            <a:r>
              <a:rPr lang="es-CO" dirty="0" smtClean="0"/>
              <a:t> buffer </a:t>
            </a:r>
            <a:r>
              <a:rPr lang="es-CO" dirty="0" err="1" smtClean="0"/>
              <a:t>canceled</a:t>
            </a:r>
            <a:r>
              <a:rPr lang="es-CO" dirty="0" smtClean="0"/>
              <a:t> </a:t>
            </a:r>
            <a:r>
              <a:rPr lang="es-CO" dirty="0" err="1" smtClean="0"/>
              <a:t>request</a:t>
            </a:r>
            <a:r>
              <a:rPr lang="es-CO" dirty="0" smtClean="0"/>
              <a:t>, </a:t>
            </a:r>
            <a:r>
              <a:rPr lang="es-CO" dirty="0" err="1" smtClean="0"/>
              <a:t>send</a:t>
            </a:r>
            <a:r>
              <a:rPr lang="es-CO" dirty="0" smtClean="0"/>
              <a:t> </a:t>
            </a:r>
            <a:r>
              <a:rPr lang="es-CO" dirty="0" err="1" smtClean="0"/>
              <a:t>an</a:t>
            </a:r>
            <a:r>
              <a:rPr lang="es-CO" dirty="0" smtClean="0"/>
              <a:t> error </a:t>
            </a:r>
            <a:r>
              <a:rPr lang="es-CO" dirty="0" err="1" smtClean="0"/>
              <a:t>to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application</a:t>
            </a:r>
            <a:r>
              <a:rPr lang="es-CO" dirty="0" smtClean="0"/>
              <a:t>, </a:t>
            </a:r>
            <a:r>
              <a:rPr lang="es-CO" dirty="0" err="1" smtClean="0"/>
              <a:t>etc</a:t>
            </a:r>
            <a:r>
              <a:rPr lang="es-CO" dirty="0" smtClean="0"/>
              <a:t>, </a:t>
            </a:r>
            <a:r>
              <a:rPr lang="es-CO" dirty="0" err="1" smtClean="0"/>
              <a:t>leading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 </a:t>
            </a:r>
            <a:r>
              <a:rPr lang="es-CO" dirty="0" err="1" smtClean="0"/>
              <a:t>complexity</a:t>
            </a:r>
            <a:r>
              <a:rPr lang="es-CO" dirty="0" smtClean="0"/>
              <a:t> and </a:t>
            </a:r>
            <a:r>
              <a:rPr lang="es-CO" dirty="0" err="1" smtClean="0"/>
              <a:t>app</a:t>
            </a:r>
            <a:r>
              <a:rPr lang="es-CO" dirty="0" smtClean="0"/>
              <a:t> </a:t>
            </a:r>
            <a:r>
              <a:rPr lang="es-CO" dirty="0" err="1" smtClean="0"/>
              <a:t>issues</a:t>
            </a:r>
            <a:endParaRPr lang="es-CO" dirty="0" smtClean="0"/>
          </a:p>
          <a:p>
            <a:r>
              <a:rPr lang="es-CO" dirty="0" err="1"/>
              <a:t>If</a:t>
            </a:r>
            <a:r>
              <a:rPr lang="es-CO" dirty="0"/>
              <a:t> </a:t>
            </a:r>
            <a:r>
              <a:rPr lang="es-CO" dirty="0" err="1"/>
              <a:t>max</a:t>
            </a:r>
            <a:r>
              <a:rPr lang="es-CO" dirty="0"/>
              <a:t> </a:t>
            </a:r>
            <a:r>
              <a:rPr lang="es-CO" dirty="0" err="1"/>
              <a:t>streams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known</a:t>
            </a:r>
            <a:r>
              <a:rPr lang="es-CO" dirty="0"/>
              <a:t>, </a:t>
            </a:r>
            <a:r>
              <a:rPr lang="es-CO" dirty="0" err="1"/>
              <a:t>any</a:t>
            </a:r>
            <a:r>
              <a:rPr lang="es-CO" dirty="0"/>
              <a:t> server cancel can be </a:t>
            </a:r>
            <a:r>
              <a:rPr lang="es-CO" dirty="0" err="1"/>
              <a:t>dealt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simply</a:t>
            </a:r>
            <a:r>
              <a:rPr lang="es-CO" dirty="0"/>
              <a:t> (</a:t>
            </a:r>
            <a:r>
              <a:rPr lang="es-CO" dirty="0" err="1"/>
              <a:t>shutting</a:t>
            </a:r>
            <a:r>
              <a:rPr lang="es-CO" dirty="0"/>
              <a:t> </a:t>
            </a:r>
            <a:r>
              <a:rPr lang="es-CO" dirty="0" err="1"/>
              <a:t>down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connection</a:t>
            </a:r>
            <a:r>
              <a:rPr lang="es-CO" dirty="0" smtClean="0"/>
              <a:t>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238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server ignores </a:t>
            </a:r>
            <a:r>
              <a:rPr lang="es-CO" dirty="0" err="1"/>
              <a:t>client</a:t>
            </a:r>
            <a:r>
              <a:rPr lang="es-CO" dirty="0"/>
              <a:t> </a:t>
            </a:r>
            <a:r>
              <a:rPr lang="es-CO" dirty="0" err="1"/>
              <a:t>max</a:t>
            </a:r>
            <a:r>
              <a:rPr lang="es-CO" dirty="0"/>
              <a:t> </a:t>
            </a:r>
            <a:r>
              <a:rPr lang="es-CO" dirty="0" err="1"/>
              <a:t>streams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 smtClean="0"/>
              <a:t>In </a:t>
            </a:r>
            <a:r>
              <a:rPr lang="es-CO" dirty="0" smtClean="0"/>
              <a:t>Upgrade </a:t>
            </a:r>
            <a:r>
              <a:rPr lang="es-CO" dirty="0" err="1" smtClean="0"/>
              <a:t>scenario</a:t>
            </a:r>
            <a:r>
              <a:rPr lang="es-CO" dirty="0" smtClean="0"/>
              <a:t>, </a:t>
            </a:r>
            <a:r>
              <a:rPr lang="es-CO" dirty="0" err="1" smtClean="0"/>
              <a:t>client</a:t>
            </a:r>
            <a:r>
              <a:rPr lang="es-CO" dirty="0" smtClean="0"/>
              <a:t> </a:t>
            </a:r>
            <a:r>
              <a:rPr lang="es-CO" dirty="0" err="1" smtClean="0"/>
              <a:t>sends</a:t>
            </a:r>
            <a:r>
              <a:rPr lang="es-CO" dirty="0" smtClean="0"/>
              <a:t> http/1.1 GET, server </a:t>
            </a:r>
            <a:r>
              <a:rPr lang="es-CO" dirty="0" err="1" smtClean="0"/>
              <a:t>sends</a:t>
            </a:r>
            <a:r>
              <a:rPr lang="es-CO" dirty="0" smtClean="0"/>
              <a:t> 101</a:t>
            </a:r>
            <a:r>
              <a:rPr lang="es-CO" dirty="0" smtClean="0"/>
              <a:t>, </a:t>
            </a:r>
            <a:r>
              <a:rPr lang="es-CO" dirty="0" err="1" smtClean="0"/>
              <a:t>immediately</a:t>
            </a:r>
            <a:r>
              <a:rPr lang="es-CO" dirty="0" smtClean="0"/>
              <a:t> </a:t>
            </a:r>
            <a:r>
              <a:rPr lang="es-CO" dirty="0" err="1" smtClean="0"/>
              <a:t>followed</a:t>
            </a:r>
            <a:r>
              <a:rPr lang="es-CO" dirty="0" smtClean="0"/>
              <a:t> </a:t>
            </a:r>
            <a:r>
              <a:rPr lang="es-CO" dirty="0" err="1" smtClean="0"/>
              <a:t>by</a:t>
            </a:r>
            <a:r>
              <a:rPr lang="es-CO" dirty="0" smtClean="0"/>
              <a:t> HTTP/2.0 </a:t>
            </a:r>
            <a:r>
              <a:rPr lang="es-CO" dirty="0" err="1" smtClean="0"/>
              <a:t>traffic</a:t>
            </a:r>
            <a:endParaRPr lang="es-CO" dirty="0" smtClean="0"/>
          </a:p>
          <a:p>
            <a:r>
              <a:rPr lang="es-CO" dirty="0" smtClean="0"/>
              <a:t>Can </a:t>
            </a:r>
            <a:r>
              <a:rPr lang="es-CO" dirty="0" err="1" smtClean="0"/>
              <a:t>result</a:t>
            </a:r>
            <a:r>
              <a:rPr lang="es-CO" dirty="0" smtClean="0"/>
              <a:t> in server </a:t>
            </a:r>
            <a:r>
              <a:rPr lang="es-CO" dirty="0" err="1" smtClean="0"/>
              <a:t>PUSHing</a:t>
            </a:r>
            <a:r>
              <a:rPr lang="es-CO" dirty="0" smtClean="0"/>
              <a:t> </a:t>
            </a:r>
            <a:r>
              <a:rPr lang="es-CO" dirty="0" err="1" smtClean="0"/>
              <a:t>too</a:t>
            </a:r>
            <a:r>
              <a:rPr lang="es-CO" dirty="0" smtClean="0"/>
              <a:t> </a:t>
            </a:r>
            <a:r>
              <a:rPr lang="es-CO" dirty="0" err="1" smtClean="0"/>
              <a:t>many</a:t>
            </a:r>
            <a:r>
              <a:rPr lang="es-CO" dirty="0" smtClean="0"/>
              <a:t> </a:t>
            </a:r>
            <a:r>
              <a:rPr lang="es-CO" dirty="0" err="1" smtClean="0"/>
              <a:t>streams</a:t>
            </a:r>
            <a:r>
              <a:rPr lang="es-CO" dirty="0" smtClean="0"/>
              <a:t>, </a:t>
            </a:r>
            <a:r>
              <a:rPr lang="es-CO" dirty="0" err="1" smtClean="0"/>
              <a:t>before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client</a:t>
            </a:r>
            <a:r>
              <a:rPr lang="es-CO" dirty="0" smtClean="0"/>
              <a:t> has a chance </a:t>
            </a:r>
            <a:r>
              <a:rPr lang="es-CO" dirty="0" err="1" smtClean="0"/>
              <a:t>to</a:t>
            </a:r>
            <a:r>
              <a:rPr lang="es-CO" dirty="0" smtClean="0"/>
              <a:t> </a:t>
            </a:r>
            <a:r>
              <a:rPr lang="es-CO" dirty="0" err="1" smtClean="0"/>
              <a:t>send</a:t>
            </a:r>
            <a:r>
              <a:rPr lang="es-CO" dirty="0" smtClean="0"/>
              <a:t> a SETTINGS </a:t>
            </a:r>
            <a:r>
              <a:rPr lang="es-CO" dirty="0" err="1" smtClean="0"/>
              <a:t>frame</a:t>
            </a:r>
            <a:endParaRPr lang="es-CO" dirty="0" smtClean="0"/>
          </a:p>
          <a:p>
            <a:r>
              <a:rPr lang="es-CO" dirty="0" err="1" smtClean="0"/>
              <a:t>Wasteful</a:t>
            </a:r>
            <a:r>
              <a:rPr lang="es-CO" dirty="0" smtClean="0"/>
              <a:t> of </a:t>
            </a:r>
            <a:r>
              <a:rPr lang="es-CO" dirty="0" err="1" smtClean="0"/>
              <a:t>resources</a:t>
            </a:r>
            <a:r>
              <a:rPr lang="es-CO" dirty="0" smtClean="0"/>
              <a:t> at </a:t>
            </a:r>
            <a:r>
              <a:rPr lang="es-CO" dirty="0" err="1" smtClean="0"/>
              <a:t>both</a:t>
            </a:r>
            <a:r>
              <a:rPr lang="es-CO" dirty="0" smtClean="0"/>
              <a:t> </a:t>
            </a:r>
            <a:r>
              <a:rPr lang="es-CO" dirty="0" err="1" smtClean="0"/>
              <a:t>sides</a:t>
            </a:r>
            <a:r>
              <a:rPr lang="es-CO" dirty="0"/>
              <a:t> </a:t>
            </a:r>
            <a:r>
              <a:rPr lang="es-CO" dirty="0" smtClean="0"/>
              <a:t>(</a:t>
            </a:r>
            <a:r>
              <a:rPr lang="es-CO" dirty="0" err="1" smtClean="0"/>
              <a:t>e.g</a:t>
            </a:r>
            <a:r>
              <a:rPr lang="es-CO" dirty="0" smtClean="0"/>
              <a:t>., data </a:t>
            </a:r>
            <a:r>
              <a:rPr lang="es-CO" dirty="0" err="1" smtClean="0"/>
              <a:t>allowance</a:t>
            </a:r>
            <a:r>
              <a:rPr lang="es-CO" dirty="0" smtClean="0"/>
              <a:t>, </a:t>
            </a:r>
            <a:r>
              <a:rPr lang="es-CO" dirty="0" err="1" smtClean="0"/>
              <a:t>battery</a:t>
            </a:r>
            <a:r>
              <a:rPr lang="es-CO" dirty="0" smtClean="0"/>
              <a:t> </a:t>
            </a:r>
            <a:r>
              <a:rPr lang="es-CO" dirty="0" err="1" smtClean="0"/>
              <a:t>on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client</a:t>
            </a:r>
            <a:r>
              <a:rPr lang="es-CO" dirty="0" smtClean="0"/>
              <a:t>)</a:t>
            </a:r>
          </a:p>
          <a:p>
            <a:r>
              <a:rPr lang="es-CO" dirty="0" err="1"/>
              <a:t>C</a:t>
            </a:r>
            <a:r>
              <a:rPr lang="es-CO" dirty="0" err="1" smtClean="0"/>
              <a:t>omplexity</a:t>
            </a:r>
            <a:r>
              <a:rPr lang="es-CO" dirty="0" smtClean="0"/>
              <a:t> at </a:t>
            </a:r>
            <a:r>
              <a:rPr lang="es-CO" dirty="0" err="1" smtClean="0"/>
              <a:t>the</a:t>
            </a:r>
            <a:r>
              <a:rPr lang="es-CO" dirty="0" smtClean="0"/>
              <a:t> server: </a:t>
            </a:r>
            <a:r>
              <a:rPr lang="es-CO" dirty="0" err="1" smtClean="0"/>
              <a:t>push</a:t>
            </a:r>
            <a:r>
              <a:rPr lang="es-CO" dirty="0" smtClean="0"/>
              <a:t> </a:t>
            </a:r>
            <a:r>
              <a:rPr lang="es-CO" dirty="0" err="1" smtClean="0"/>
              <a:t>streams</a:t>
            </a:r>
            <a:r>
              <a:rPr lang="es-CO" dirty="0" smtClean="0"/>
              <a:t> in </a:t>
            </a:r>
            <a:r>
              <a:rPr lang="es-CO" dirty="0" err="1" smtClean="0"/>
              <a:t>backorder</a:t>
            </a:r>
            <a:r>
              <a:rPr lang="es-CO" dirty="0" smtClean="0"/>
              <a:t>, </a:t>
            </a:r>
            <a:r>
              <a:rPr lang="es-CO" dirty="0" err="1" smtClean="0"/>
              <a:t>issued</a:t>
            </a:r>
            <a:r>
              <a:rPr lang="es-CO" dirty="0" smtClean="0"/>
              <a:t> </a:t>
            </a:r>
            <a:r>
              <a:rPr lang="es-CO" dirty="0" err="1" smtClean="0"/>
              <a:t>gradually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7238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 err="1"/>
              <a:t>Unknown</a:t>
            </a:r>
            <a:r>
              <a:rPr lang="es-CO" dirty="0"/>
              <a:t> </a:t>
            </a:r>
            <a:r>
              <a:rPr lang="es-CO" dirty="0" err="1" smtClean="0"/>
              <a:t>Window</a:t>
            </a:r>
            <a:r>
              <a:rPr lang="es-CO" dirty="0" smtClean="0"/>
              <a:t> </a:t>
            </a:r>
            <a:r>
              <a:rPr lang="es-CO" dirty="0" err="1" smtClean="0"/>
              <a:t>Credits</a:t>
            </a:r>
            <a:r>
              <a:rPr lang="es-CO" dirty="0" smtClean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 err="1" smtClean="0"/>
              <a:t>Client</a:t>
            </a:r>
            <a:r>
              <a:rPr lang="es-CO" dirty="0" smtClean="0"/>
              <a:t> </a:t>
            </a:r>
            <a:r>
              <a:rPr lang="es-CO" dirty="0" err="1" smtClean="0"/>
              <a:t>or</a:t>
            </a:r>
            <a:r>
              <a:rPr lang="es-CO" dirty="0" smtClean="0"/>
              <a:t> </a:t>
            </a:r>
            <a:r>
              <a:rPr lang="es-CO" dirty="0" smtClean="0"/>
              <a:t>server (</a:t>
            </a:r>
            <a:r>
              <a:rPr lang="es-CO" dirty="0"/>
              <a:t>i</a:t>
            </a:r>
            <a:r>
              <a:rPr lang="es-CO" dirty="0" smtClean="0"/>
              <a:t>n Upgrade case) </a:t>
            </a:r>
            <a:r>
              <a:rPr lang="es-CO" dirty="0" err="1" smtClean="0"/>
              <a:t>send</a:t>
            </a:r>
            <a:r>
              <a:rPr lang="es-CO" dirty="0" smtClean="0"/>
              <a:t> </a:t>
            </a:r>
            <a:r>
              <a:rPr lang="es-CO" dirty="0" err="1" smtClean="0"/>
              <a:t>too</a:t>
            </a:r>
            <a:r>
              <a:rPr lang="es-CO" dirty="0" smtClean="0"/>
              <a:t> </a:t>
            </a:r>
            <a:r>
              <a:rPr lang="es-CO" dirty="0" err="1" smtClean="0"/>
              <a:t>much</a:t>
            </a:r>
            <a:endParaRPr lang="es-CO" dirty="0" smtClean="0"/>
          </a:p>
          <a:p>
            <a:r>
              <a:rPr lang="es-CO" dirty="0" err="1" smtClean="0"/>
              <a:t>Must</a:t>
            </a:r>
            <a:r>
              <a:rPr lang="es-CO" dirty="0" smtClean="0"/>
              <a:t> </a:t>
            </a:r>
            <a:r>
              <a:rPr lang="es-CO" dirty="0" err="1" smtClean="0"/>
              <a:t>keep</a:t>
            </a:r>
            <a:r>
              <a:rPr lang="es-CO" dirty="0" smtClean="0"/>
              <a:t> </a:t>
            </a:r>
            <a:r>
              <a:rPr lang="es-CO" dirty="0" err="1" smtClean="0"/>
              <a:t>count</a:t>
            </a:r>
            <a:r>
              <a:rPr lang="es-CO" dirty="0" smtClean="0"/>
              <a:t> of “</a:t>
            </a:r>
            <a:r>
              <a:rPr lang="es-CO" dirty="0" err="1" smtClean="0"/>
              <a:t>negative</a:t>
            </a:r>
            <a:r>
              <a:rPr lang="es-CO" dirty="0" smtClean="0"/>
              <a:t>” </a:t>
            </a:r>
            <a:r>
              <a:rPr lang="es-CO" dirty="0" err="1" smtClean="0"/>
              <a:t>credits</a:t>
            </a:r>
            <a:r>
              <a:rPr lang="es-CO" dirty="0" smtClean="0"/>
              <a:t>, </a:t>
            </a:r>
            <a:r>
              <a:rPr lang="es-CO" dirty="0" err="1" smtClean="0"/>
              <a:t>increasing</a:t>
            </a:r>
            <a:r>
              <a:rPr lang="es-CO" dirty="0" smtClean="0"/>
              <a:t> </a:t>
            </a:r>
            <a:r>
              <a:rPr lang="es-CO" dirty="0" err="1" smtClean="0"/>
              <a:t>code</a:t>
            </a:r>
            <a:r>
              <a:rPr lang="es-CO" dirty="0" smtClean="0"/>
              <a:t> </a:t>
            </a:r>
            <a:r>
              <a:rPr lang="es-CO" dirty="0" err="1" smtClean="0"/>
              <a:t>complexity</a:t>
            </a:r>
            <a:endParaRPr lang="es-CO" dirty="0" smtClean="0"/>
          </a:p>
          <a:p>
            <a:r>
              <a:rPr lang="es-CO" dirty="0" err="1" smtClean="0"/>
              <a:t>Worse</a:t>
            </a:r>
            <a:r>
              <a:rPr lang="es-CO" dirty="0" smtClean="0"/>
              <a:t>: </a:t>
            </a:r>
            <a:r>
              <a:rPr lang="es-CO" dirty="0" err="1" smtClean="0"/>
              <a:t>hard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 </a:t>
            </a:r>
            <a:r>
              <a:rPr lang="es-CO" dirty="0" err="1" smtClean="0"/>
              <a:t>reason</a:t>
            </a:r>
            <a:r>
              <a:rPr lang="es-CO" dirty="0" smtClean="0"/>
              <a:t> </a:t>
            </a:r>
            <a:r>
              <a:rPr lang="es-CO" dirty="0" err="1" smtClean="0"/>
              <a:t>about</a:t>
            </a:r>
            <a:r>
              <a:rPr lang="es-CO" dirty="0" smtClean="0"/>
              <a:t> </a:t>
            </a:r>
            <a:r>
              <a:rPr lang="es-CO" dirty="0" err="1" smtClean="0"/>
              <a:t>protocol</a:t>
            </a:r>
            <a:r>
              <a:rPr lang="es-CO" dirty="0" smtClean="0"/>
              <a:t> </a:t>
            </a:r>
            <a:r>
              <a:rPr lang="es-CO" dirty="0" err="1" smtClean="0"/>
              <a:t>correctness</a:t>
            </a:r>
            <a:endParaRPr lang="es-CO" dirty="0" smtClean="0"/>
          </a:p>
          <a:p>
            <a:r>
              <a:rPr lang="es-CO" dirty="0" smtClean="0"/>
              <a:t>Sane </a:t>
            </a:r>
            <a:r>
              <a:rPr lang="es-CO" dirty="0" err="1"/>
              <a:t>Transport</a:t>
            </a:r>
            <a:r>
              <a:rPr lang="es-CO" dirty="0"/>
              <a:t> </a:t>
            </a:r>
            <a:r>
              <a:rPr lang="es-CO" dirty="0" err="1"/>
              <a:t>Protocols</a:t>
            </a:r>
            <a:r>
              <a:rPr lang="es-CO" dirty="0"/>
              <a:t> DO NOT DO THIS (TCP, </a:t>
            </a:r>
            <a:r>
              <a:rPr lang="es-CO" dirty="0" err="1"/>
              <a:t>etc</a:t>
            </a:r>
            <a:r>
              <a:rPr lang="es-CO" dirty="0"/>
              <a:t>) </a:t>
            </a:r>
            <a:endParaRPr lang="es-CO" dirty="0" smtClean="0"/>
          </a:p>
          <a:p>
            <a:r>
              <a:rPr lang="es-CO" dirty="0" smtClean="0"/>
              <a:t>Will </a:t>
            </a:r>
            <a:r>
              <a:rPr lang="es-CO" dirty="0" err="1" smtClean="0"/>
              <a:t>Flow</a:t>
            </a:r>
            <a:r>
              <a:rPr lang="es-CO" dirty="0" smtClean="0"/>
              <a:t> Control </a:t>
            </a:r>
            <a:r>
              <a:rPr lang="es-CO" dirty="0" err="1" smtClean="0"/>
              <a:t>Algorithms</a:t>
            </a:r>
            <a:r>
              <a:rPr lang="es-CO" dirty="0" smtClean="0"/>
              <a:t> </a:t>
            </a:r>
            <a:r>
              <a:rPr lang="es-CO" dirty="0" err="1" smtClean="0"/>
              <a:t>now</a:t>
            </a:r>
            <a:r>
              <a:rPr lang="es-CO" dirty="0" smtClean="0"/>
              <a:t> </a:t>
            </a:r>
            <a:r>
              <a:rPr lang="es-CO" dirty="0" err="1" smtClean="0"/>
              <a:t>have</a:t>
            </a:r>
            <a:r>
              <a:rPr lang="es-CO" dirty="0" smtClean="0"/>
              <a:t> </a:t>
            </a:r>
            <a:r>
              <a:rPr lang="es-CO" dirty="0" err="1" smtClean="0"/>
              <a:t>to</a:t>
            </a:r>
            <a:r>
              <a:rPr lang="es-CO" dirty="0" smtClean="0"/>
              <a:t> </a:t>
            </a:r>
            <a:r>
              <a:rPr lang="es-CO" dirty="0" err="1" smtClean="0"/>
              <a:t>take</a:t>
            </a:r>
            <a:r>
              <a:rPr lang="es-CO" dirty="0" smtClean="0"/>
              <a:t> </a:t>
            </a:r>
            <a:r>
              <a:rPr lang="es-CO" dirty="0" err="1" smtClean="0"/>
              <a:t>into</a:t>
            </a:r>
            <a:r>
              <a:rPr lang="es-CO" dirty="0" smtClean="0"/>
              <a:t> </a:t>
            </a:r>
            <a:r>
              <a:rPr lang="es-CO" dirty="0" err="1" smtClean="0"/>
              <a:t>account</a:t>
            </a:r>
            <a:r>
              <a:rPr lang="es-CO" dirty="0" smtClean="0"/>
              <a:t> </a:t>
            </a:r>
            <a:r>
              <a:rPr lang="es-CO" dirty="0" err="1" smtClean="0"/>
              <a:t>handling</a:t>
            </a:r>
            <a:r>
              <a:rPr lang="es-CO" dirty="0" smtClean="0"/>
              <a:t> of “</a:t>
            </a:r>
            <a:r>
              <a:rPr lang="es-CO" dirty="0" err="1" smtClean="0"/>
              <a:t>negative</a:t>
            </a:r>
            <a:r>
              <a:rPr lang="es-CO" dirty="0" smtClean="0"/>
              <a:t>” </a:t>
            </a:r>
            <a:r>
              <a:rPr lang="es-CO" dirty="0" err="1" smtClean="0"/>
              <a:t>credit</a:t>
            </a:r>
            <a:r>
              <a:rPr lang="es-CO" dirty="0" smtClean="0"/>
              <a:t>?</a:t>
            </a:r>
          </a:p>
          <a:p>
            <a:pPr lvl="1"/>
            <a:r>
              <a:rPr lang="es-CO" dirty="0" err="1" smtClean="0"/>
              <a:t>Raises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bar </a:t>
            </a:r>
            <a:r>
              <a:rPr lang="es-CO" dirty="0" err="1" smtClean="0"/>
              <a:t>for</a:t>
            </a:r>
            <a:r>
              <a:rPr lang="es-CO" dirty="0" smtClean="0"/>
              <a:t> </a:t>
            </a:r>
            <a:r>
              <a:rPr lang="es-CO" dirty="0" err="1" smtClean="0"/>
              <a:t>flow</a:t>
            </a:r>
            <a:r>
              <a:rPr lang="es-CO" dirty="0" smtClean="0"/>
              <a:t> control </a:t>
            </a:r>
            <a:r>
              <a:rPr lang="es-CO" dirty="0" err="1" smtClean="0"/>
              <a:t>algorithms</a:t>
            </a:r>
            <a:endParaRPr lang="es-CO" dirty="0" smtClean="0"/>
          </a:p>
          <a:p>
            <a:pPr lvl="1"/>
            <a:r>
              <a:rPr lang="es-CO" dirty="0" err="1" smtClean="0"/>
              <a:t>Defeats</a:t>
            </a:r>
            <a:r>
              <a:rPr lang="es-CO" dirty="0" smtClean="0"/>
              <a:t> </a:t>
            </a:r>
            <a:r>
              <a:rPr lang="es-CO" dirty="0" err="1" smtClean="0"/>
              <a:t>the</a:t>
            </a:r>
            <a:r>
              <a:rPr lang="es-CO" dirty="0" smtClean="0"/>
              <a:t> </a:t>
            </a:r>
            <a:r>
              <a:rPr lang="es-CO" dirty="0" err="1" smtClean="0"/>
              <a:t>purpose</a:t>
            </a:r>
            <a:r>
              <a:rPr lang="es-CO" dirty="0" smtClean="0"/>
              <a:t> of </a:t>
            </a:r>
            <a:r>
              <a:rPr lang="es-CO" dirty="0" err="1" smtClean="0"/>
              <a:t>flow</a:t>
            </a:r>
            <a:r>
              <a:rPr lang="es-CO" dirty="0" smtClean="0"/>
              <a:t> control </a:t>
            </a:r>
            <a:r>
              <a:rPr lang="es-CO" dirty="0" err="1" smtClean="0"/>
              <a:t>principles</a:t>
            </a:r>
            <a:endParaRPr lang="es-CO" dirty="0" smtClean="0"/>
          </a:p>
          <a:p>
            <a:r>
              <a:rPr lang="es-CO" dirty="0" err="1"/>
              <a:t>We</a:t>
            </a:r>
            <a:r>
              <a:rPr lang="es-CO" dirty="0"/>
              <a:t> are </a:t>
            </a:r>
            <a:r>
              <a:rPr lang="es-CO" dirty="0" err="1"/>
              <a:t>creating</a:t>
            </a:r>
            <a:r>
              <a:rPr lang="es-CO" dirty="0"/>
              <a:t> a </a:t>
            </a:r>
            <a:r>
              <a:rPr lang="es-CO" dirty="0" err="1"/>
              <a:t>transport</a:t>
            </a:r>
            <a:r>
              <a:rPr lang="es-CO" dirty="0"/>
              <a:t> </a:t>
            </a:r>
            <a:r>
              <a:rPr lang="es-CO" dirty="0" err="1"/>
              <a:t>protocol</a:t>
            </a:r>
            <a:r>
              <a:rPr lang="es-CO" dirty="0"/>
              <a:t>: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should</a:t>
            </a:r>
            <a:r>
              <a:rPr lang="es-CO" dirty="0"/>
              <a:t> </a:t>
            </a:r>
            <a:r>
              <a:rPr lang="es-CO" dirty="0" err="1"/>
              <a:t>follow</a:t>
            </a:r>
            <a:r>
              <a:rPr lang="es-CO" dirty="0"/>
              <a:t> </a:t>
            </a:r>
            <a:r>
              <a:rPr lang="es-CO" dirty="0" err="1"/>
              <a:t>best</a:t>
            </a:r>
            <a:r>
              <a:rPr lang="es-CO" dirty="0"/>
              <a:t> </a:t>
            </a:r>
            <a:r>
              <a:rPr lang="es-CO" dirty="0" err="1" smtClean="0"/>
              <a:t>practices</a:t>
            </a:r>
            <a:endParaRPr lang="es-CO" dirty="0"/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37238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697</Words>
  <Application>Microsoft Office PowerPoint</Application>
  <PresentationFormat>On-screen Show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Known startup state for a simpler and more robust HTTP 2.0 </vt:lpstr>
      <vt:lpstr>The issue: unknown startup state</vt:lpstr>
      <vt:lpstr>Some related issues</vt:lpstr>
      <vt:lpstr>Current alternatives and their issues</vt:lpstr>
      <vt:lpstr>Proposal: set startup state in negotiation</vt:lpstr>
      <vt:lpstr>EXTRA SLIDES</vt:lpstr>
      <vt:lpstr>client ignores server max streams</vt:lpstr>
      <vt:lpstr>server ignores client max streams</vt:lpstr>
      <vt:lpstr>Unknown Window Credits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2.0 Speed+Mobility</dc:title>
  <dc:creator>Gabriel Montenegro</dc:creator>
  <cp:lastModifiedBy>Gabriel Montenegro</cp:lastModifiedBy>
  <cp:revision>67</cp:revision>
  <dcterms:created xsi:type="dcterms:W3CDTF">2006-08-16T00:00:00Z</dcterms:created>
  <dcterms:modified xsi:type="dcterms:W3CDTF">2013-03-15T05:03:39Z</dcterms:modified>
</cp:coreProperties>
</file>