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7C7C7"/>
    <a:srgbClr val="ECEC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946" autoAdjust="0"/>
    <p:restoredTop sz="94660"/>
  </p:normalViewPr>
  <p:slideViewPr>
    <p:cSldViewPr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D08B8-8842-48C4-AC8A-B60D9312E303}" type="datetimeFigureOut">
              <a:rPr lang="en-US" smtClean="0"/>
              <a:pPr/>
              <a:t>3/29/11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B8FB-4B39-47D5-990B-19AF2569F8E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Most implementations specify Connection (or Proxy-Connection) with a Keep-Alive</a:t>
            </a:r>
            <a:r>
              <a:rPr lang="en-AU" baseline="0" dirty="0" smtClean="0"/>
              <a:t> token.  Only Firefox and Apache provide a header with that name. Firefox includes a single (presumably integer seconds) value: 115.  Apache uses the RFC 2068 syntax: a set of key-value pairs.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AB8FB-4B39-47D5-990B-19AF2569F8E0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E2D-7235-4F0C-A79F-BA8A2BC95D7D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5B1C-DAC8-42FA-AB67-47F38FE0F974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09E-DAAE-43E3-89A4-44873DF9A34C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2D69-5603-4D87-9EDA-F1A44AC987C3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9867-CED4-4E78-AC95-5944D69A93F5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1170-DC4B-4D3C-8C76-62A1E5E47658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67BA-B311-402E-9860-880B30B1C1A3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C038-BC53-4EF5-9E4F-4F9A50CF34E8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E195-CC1F-4CC1-8636-0EBAA49ED75A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938B-BB92-4C78-8D20-9D69BDD1C3CF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7CC-62F5-49DD-9345-F1BE7436C3CB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0302-09D5-4A90-8190-EB2582801169}" type="datetime1">
              <a:rPr lang="en-US" smtClean="0"/>
              <a:pPr/>
              <a:t>3/29/11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draft-loreto-http-timeout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://tools.ietf.org/id/draft-thomson-hybi-http-timeout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HTTP Timeouts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162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draft-thomson-hybi-http-timeout-00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AU" sz="2400" dirty="0" smtClean="0"/>
              <a:t>Martin Thomson, Salvatore Loreto, Greg Wilkins</a:t>
            </a:r>
          </a:p>
          <a:p>
            <a:r>
              <a:rPr lang="en-AU" sz="2400" dirty="0" smtClean="0"/>
              <a:t>IETF</a:t>
            </a:r>
            <a:r>
              <a:rPr lang="en-AU" sz="2400" smtClean="0"/>
              <a:t>-</a:t>
            </a:r>
            <a:r>
              <a:rPr lang="en-AU" sz="2400" smtClean="0"/>
              <a:t>78/80</a:t>
            </a:r>
            <a:endParaRPr lang="en-A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38000" contrast="39000"/>
          </a:blip>
          <a:srcRect l="12821" t="28205" r="12820" b="15385"/>
          <a:stretch>
            <a:fillRect/>
          </a:stretch>
        </p:blipFill>
        <p:spPr bwMode="auto">
          <a:xfrm>
            <a:off x="228600" y="1981200"/>
            <a:ext cx="220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sx="104000" sy="104000" algn="ctr" rotWithShape="0">
              <a:srgbClr val="C7C7C7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>
            <a:stCxn id="4" idx="2"/>
          </p:cNvCxnSpPr>
          <p:nvPr/>
        </p:nvCxnSpPr>
        <p:spPr>
          <a:xfrm rot="5400000">
            <a:off x="571500" y="5295900"/>
            <a:ext cx="16002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5400000">
            <a:off x="3467100" y="5295900"/>
            <a:ext cx="16002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</p:cNvCxnSpPr>
          <p:nvPr/>
        </p:nvCxnSpPr>
        <p:spPr>
          <a:xfrm rot="5400000">
            <a:off x="6362700" y="5295900"/>
            <a:ext cx="16002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876800"/>
            <a:ext cx="1524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Request Timeout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Long-polling is widely used</a:t>
            </a:r>
          </a:p>
          <a:p>
            <a:r>
              <a:rPr lang="en-AU" i="1" dirty="0" smtClean="0"/>
              <a:t>Problem: </a:t>
            </a:r>
            <a:r>
              <a:rPr lang="en-AU" dirty="0" smtClean="0"/>
              <a:t>no information on how long to hold a request open</a:t>
            </a:r>
          </a:p>
          <a:p>
            <a:pPr lvl="1"/>
            <a:r>
              <a:rPr lang="en-AU" dirty="0" smtClean="0"/>
              <a:t>Conservative guesses are made to avoid timeouts at intermediaries, NAT bindings, etc…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4038600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4038600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Proxy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4038600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Server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71600" y="46482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48768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267200" y="5563394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371600" y="5486400"/>
            <a:ext cx="2895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7391400" y="5334794"/>
            <a:ext cx="457200" cy="304800"/>
          </a:xfrm>
          <a:prstGeom prst="wedgeRectCallout">
            <a:avLst>
              <a:gd name="adj1" fmla="val -68965"/>
              <a:gd name="adj2" fmla="val 229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!</a:t>
            </a:r>
            <a:endParaRPr lang="en-AU" sz="1600" b="1" dirty="0"/>
          </a:p>
        </p:txBody>
      </p:sp>
      <p:sp>
        <p:nvSpPr>
          <p:cNvPr id="40" name="Rectangular Callout 39"/>
          <p:cNvSpPr/>
          <p:nvPr/>
        </p:nvSpPr>
        <p:spPr>
          <a:xfrm>
            <a:off x="2286000" y="5715794"/>
            <a:ext cx="1219200" cy="456406"/>
          </a:xfrm>
          <a:prstGeom prst="wedgeRectCallout">
            <a:avLst>
              <a:gd name="adj1" fmla="val 58741"/>
              <a:gd name="adj2" fmla="val -218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Response Discarded</a:t>
            </a:r>
            <a:endParaRPr lang="en-AU" sz="1600" dirty="0"/>
          </a:p>
        </p:txBody>
      </p:sp>
      <p:sp>
        <p:nvSpPr>
          <p:cNvPr id="43" name="Cloud 42"/>
          <p:cNvSpPr/>
          <p:nvPr/>
        </p:nvSpPr>
        <p:spPr>
          <a:xfrm>
            <a:off x="3657600" y="5639594"/>
            <a:ext cx="381000" cy="3048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Cloud 43"/>
          <p:cNvSpPr/>
          <p:nvPr/>
        </p:nvSpPr>
        <p:spPr>
          <a:xfrm>
            <a:off x="4038600" y="5639594"/>
            <a:ext cx="228600" cy="152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267200" y="5486400"/>
            <a:ext cx="2895600" cy="228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4495800" y="5257800"/>
            <a:ext cx="1066800" cy="304800"/>
          </a:xfrm>
          <a:prstGeom prst="wedgeRectCallout">
            <a:avLst>
              <a:gd name="adj1" fmla="val -61644"/>
              <a:gd name="adj2" fmla="val 20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Timeout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Request-Timeout* Header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Advertise client timeout requirements</a:t>
            </a:r>
          </a:p>
          <a:p>
            <a:pPr lvl="1"/>
            <a:r>
              <a:rPr lang="en-AU" dirty="0" smtClean="0"/>
              <a:t>Intermediaries can reduce </a:t>
            </a:r>
            <a:r>
              <a:rPr lang="en-AU" i="1" dirty="0" smtClean="0"/>
              <a:t>Request-Timeout</a:t>
            </a:r>
            <a:r>
              <a:rPr lang="en-AU" dirty="0" smtClean="0"/>
              <a:t> according to policy or their knowledge of connection timers</a:t>
            </a:r>
          </a:p>
          <a:p>
            <a:pPr lvl="1"/>
            <a:r>
              <a:rPr lang="en-AU" dirty="0" smtClean="0"/>
              <a:t>Header gives intermediaries an explicit indicator that this is a long-lived request</a:t>
            </a:r>
          </a:p>
          <a:p>
            <a:pPr lvl="1"/>
            <a:r>
              <a:rPr lang="en-AU" dirty="0" smtClean="0"/>
              <a:t>Origin server sees lowest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495800"/>
            <a:ext cx="74676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Request-Timeout    = "Request-Timeout" ":" timeout-value</a:t>
            </a:r>
          </a:p>
          <a:p>
            <a:r>
              <a:rPr lang="en-AU" dirty="0" smtClean="0">
                <a:latin typeface="Consolas" pitchFamily="49" charset="0"/>
              </a:rPr>
              <a:t>timeout-value      = 1*DIGIT ; in seconds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715000"/>
            <a:ext cx="746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Prefer: response-within=100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57800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Proposed:</a:t>
            </a:r>
            <a:endParaRPr kumimoji="0" lang="en-A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6" idx="2"/>
          </p:cNvCxnSpPr>
          <p:nvPr/>
        </p:nvCxnSpPr>
        <p:spPr>
          <a:xfrm rot="5400000">
            <a:off x="-685006" y="3656806"/>
            <a:ext cx="36576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2"/>
          </p:cNvCxnSpPr>
          <p:nvPr/>
        </p:nvCxnSpPr>
        <p:spPr>
          <a:xfrm rot="5400000">
            <a:off x="3429794" y="3656806"/>
            <a:ext cx="36576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2"/>
          </p:cNvCxnSpPr>
          <p:nvPr/>
        </p:nvCxnSpPr>
        <p:spPr>
          <a:xfrm rot="5400000">
            <a:off x="5486400" y="3657600"/>
            <a:ext cx="36576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7" idx="2"/>
          </p:cNvCxnSpPr>
          <p:nvPr/>
        </p:nvCxnSpPr>
        <p:spPr>
          <a:xfrm rot="5400000">
            <a:off x="1371600" y="3657600"/>
            <a:ext cx="3657600" cy="1588"/>
          </a:xfrm>
          <a:prstGeom prst="bentConnector3">
            <a:avLst>
              <a:gd name="adj1" fmla="val 50000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Request-Timeout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7239000" y="2590800"/>
            <a:ext cx="152400" cy="1752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381794" y="1370806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Client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496594" y="1370806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Gateway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6553200" y="1371600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Server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43000" y="19812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5257800" y="43434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400" y="228600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Timeout: </a:t>
            </a:r>
            <a:r>
              <a:rPr lang="en-AU" b="1" dirty="0" smtClean="0"/>
              <a:t>600</a:t>
            </a:r>
            <a:endParaRPr lang="en-AU" b="1" dirty="0"/>
          </a:p>
        </p:txBody>
      </p:sp>
      <p:sp>
        <p:nvSpPr>
          <p:cNvPr id="24" name="Rectangle 23"/>
          <p:cNvSpPr/>
          <p:nvPr/>
        </p:nvSpPr>
        <p:spPr>
          <a:xfrm>
            <a:off x="5334000" y="266700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Timeout: </a:t>
            </a:r>
            <a:r>
              <a:rPr lang="en-AU" b="1" dirty="0" smtClean="0"/>
              <a:t>300</a:t>
            </a:r>
            <a:endParaRPr lang="en-AU" b="1" dirty="0"/>
          </a:p>
        </p:txBody>
      </p:sp>
      <p:sp>
        <p:nvSpPr>
          <p:cNvPr id="26" name="Rectangular Callout 25"/>
          <p:cNvSpPr/>
          <p:nvPr/>
        </p:nvSpPr>
        <p:spPr>
          <a:xfrm>
            <a:off x="7543800" y="3505200"/>
            <a:ext cx="1066800" cy="533400"/>
          </a:xfrm>
          <a:prstGeom prst="wedgeRectCallout">
            <a:avLst>
              <a:gd name="adj1" fmla="val -61644"/>
              <a:gd name="adj2" fmla="val 20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Timeout </a:t>
            </a:r>
            <a:r>
              <a:rPr lang="en-AU" sz="1600" b="1" dirty="0" smtClean="0"/>
              <a:t>&lt; 300s</a:t>
            </a:r>
            <a:endParaRPr lang="en-AU" sz="16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38400" y="1371600"/>
            <a:ext cx="1524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Proxy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00400" y="22098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7800" y="24384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600" y="243840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Timeout: </a:t>
            </a:r>
            <a:r>
              <a:rPr lang="en-AU" b="1" dirty="0" smtClean="0"/>
              <a:t>600</a:t>
            </a:r>
            <a:endParaRPr lang="en-AU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3200400" y="45720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1143000" y="48006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2209800" y="5638800"/>
            <a:ext cx="2133600" cy="609600"/>
          </a:xfrm>
          <a:prstGeom prst="wedgeRectCallout">
            <a:avLst>
              <a:gd name="adj1" fmla="val -6848"/>
              <a:gd name="adj2" fmla="val -7321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Does not support Timeout header</a:t>
            </a:r>
            <a:endParaRPr lang="en-AU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Idle Connection Timeout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Idle HTTP/1.1 connections are reusable</a:t>
            </a:r>
          </a:p>
          <a:p>
            <a:pPr lvl="1"/>
            <a:r>
              <a:rPr lang="en-AU" dirty="0" smtClean="0"/>
              <a:t>…in theory</a:t>
            </a:r>
          </a:p>
          <a:p>
            <a:pPr lvl="1"/>
            <a:r>
              <a:rPr lang="en-AU" dirty="0" smtClean="0"/>
              <a:t>in practice, not so much (see §8.1.4 of RFC 2616)</a:t>
            </a:r>
          </a:p>
          <a:p>
            <a:r>
              <a:rPr lang="en-AU" i="1" dirty="0" smtClean="0"/>
              <a:t>Problem: </a:t>
            </a:r>
            <a:r>
              <a:rPr lang="en-AU" dirty="0" smtClean="0"/>
              <a:t>Connection reuse can fail</a:t>
            </a:r>
          </a:p>
          <a:p>
            <a:pPr lvl="1"/>
            <a:r>
              <a:rPr lang="en-AU" dirty="0" smtClean="0"/>
              <a:t>The connection could be closed at the other end when a request is started</a:t>
            </a:r>
          </a:p>
          <a:p>
            <a:pPr lvl="1"/>
            <a:r>
              <a:rPr lang="en-AU" dirty="0" smtClean="0"/>
              <a:t>Bigger problem for non-idempotent requests</a:t>
            </a:r>
          </a:p>
          <a:p>
            <a:r>
              <a:rPr lang="en-AU" dirty="0" smtClean="0"/>
              <a:t>Many clients seek to avoid the problem by making new connections for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Connection-Timeout* Header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Hop-by-hop header</a:t>
            </a:r>
          </a:p>
          <a:p>
            <a:pPr lvl="1"/>
            <a:r>
              <a:rPr lang="en-AU" dirty="0" smtClean="0"/>
              <a:t>Token is added to the </a:t>
            </a:r>
            <a:r>
              <a:rPr lang="en-AU" i="1" dirty="0" smtClean="0"/>
              <a:t>Connection</a:t>
            </a:r>
            <a:r>
              <a:rPr lang="en-AU" dirty="0" smtClean="0"/>
              <a:t> header</a:t>
            </a:r>
          </a:p>
          <a:p>
            <a:r>
              <a:rPr lang="en-AU" dirty="0" smtClean="0"/>
              <a:t>Both peers advertise how long they are willing to keep the connection open</a:t>
            </a:r>
          </a:p>
          <a:p>
            <a:r>
              <a:rPr lang="en-AU" b="1" dirty="0" smtClean="0"/>
              <a:t>Timeouts apply to upgraded connection</a:t>
            </a:r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726668"/>
            <a:ext cx="7620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Keep-Alive: timeout=100;max=300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355068"/>
            <a:ext cx="7620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Connection-Timeout = "Connection-Timeout" ":" timeout-value</a:t>
            </a:r>
          </a:p>
          <a:p>
            <a:r>
              <a:rPr lang="en-AU" dirty="0" smtClean="0">
                <a:latin typeface="Consolas" pitchFamily="49" charset="0"/>
              </a:rPr>
              <a:t>timeout-value      = 1*DIGIT ; in seconds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3268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Proposed:</a:t>
            </a:r>
            <a:endParaRPr kumimoji="0" lang="en-A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alphaModFix amt="42000"/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Comments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http://tools.ietf.org/id/draft-thomson-hybi-http-timeout-00</a:t>
            </a:r>
            <a:endParaRPr lang="en-A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</a:t>
            </a:r>
            <a:r>
              <a:rPr lang="en-US" dirty="0" err="1" smtClean="0"/>
              <a:t>thomson</a:t>
            </a:r>
            <a:r>
              <a:rPr lang="en-US" dirty="0" smtClean="0"/>
              <a:t>-</a:t>
            </a:r>
            <a:r>
              <a:rPr lang="en-US" dirty="0" err="1" smtClean="0"/>
              <a:t>hybi</a:t>
            </a:r>
            <a:r>
              <a:rPr lang="en-US" dirty="0" smtClean="0"/>
              <a:t>-http-timeout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447</Words>
  <Application>Microsoft Macintosh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HTTP Timeouts</vt:lpstr>
      <vt:lpstr>Request Timeout</vt:lpstr>
      <vt:lpstr>Request-Timeout* Header</vt:lpstr>
      <vt:lpstr>Request-Timeout</vt:lpstr>
      <vt:lpstr>Idle Connection Timeout</vt:lpstr>
      <vt:lpstr>Connection-Timeout* Header</vt:lpstr>
      <vt:lpstr>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Timeouts</dc:title>
  <dc:creator>Thomson, Martin</dc:creator>
  <cp:lastModifiedBy>S L</cp:lastModifiedBy>
  <cp:revision>31</cp:revision>
  <dcterms:created xsi:type="dcterms:W3CDTF">2011-03-29T07:31:38Z</dcterms:created>
  <dcterms:modified xsi:type="dcterms:W3CDTF">2011-03-29T07:31:51Z</dcterms:modified>
</cp:coreProperties>
</file>