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5"/>
  </p:notesMasterIdLst>
  <p:sldIdLst>
    <p:sldId id="319" r:id="rId2"/>
    <p:sldId id="328" r:id="rId3"/>
    <p:sldId id="32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3BC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09D43EB-BCBC-44B1-B9BC-A768E808D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222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9D43EB-BCBC-44B1-B9BC-A768E808D51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6" name="Picture 41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718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81010-D8E4-47EF-9CE9-ED1BCDE0E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5B501-C122-4C1D-A740-BF8FEF0B11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85B73-6312-454E-9633-C2C878DA5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8296A-CFF6-45DC-983F-541881E89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1295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610BE-DA44-4A46-8A05-499EE685F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1D5C1-9E12-45A9-A0C7-6129B1B3B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954B5-CE1F-4B23-BDFC-D4504A56C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E475F-3E42-435E-9EFE-F08E99560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4A17A-DE01-4F83-88A0-90FDA57E7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4A2AC-D8B1-4029-9CE4-E2E0976BC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0915A-BEFE-4CFD-BAC0-A206ECA6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AE9AC-D351-4E62-B245-134268606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5515C-964B-47E8-8E6D-E709EB9F3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7391400" y="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pPr>
              <a:defRPr/>
            </a:pPr>
            <a:fld id="{4307868E-87A0-4521-AD87-77DC229FE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40" descr="ietf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91400" y="228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ＭＳ Ｐゴシック" pitchFamily="-106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racker.ietf.org/wg/websec/chart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Websec</a:t>
            </a:r>
            <a:r>
              <a:rPr lang="en-US" altLang="zh-CN" dirty="0" smtClean="0">
                <a:ea typeface="宋体" pitchFamily="2" charset="-122"/>
              </a:rPr>
              <a:t> WG (apps area)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ea typeface="宋体" pitchFamily="2" charset="-122"/>
              </a:rPr>
              <a:t>(Tobias </a:t>
            </a:r>
            <a:r>
              <a:rPr lang="en-US" altLang="zh-CN" sz="2400" b="1" dirty="0" err="1" smtClean="0">
                <a:ea typeface="宋体" pitchFamily="2" charset="-122"/>
              </a:rPr>
              <a:t>Gondrom</a:t>
            </a:r>
            <a:r>
              <a:rPr lang="en-US" altLang="zh-CN" sz="2400" b="1" dirty="0" smtClean="0">
                <a:ea typeface="宋体" pitchFamily="2" charset="-122"/>
              </a:rPr>
              <a:t>) </a:t>
            </a:r>
          </a:p>
          <a:p>
            <a:pPr marL="0" indent="0">
              <a:buNone/>
            </a:pP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Web </a:t>
            </a:r>
            <a:r>
              <a:rPr lang="en-US" altLang="zh-CN" sz="2400" dirty="0">
                <a:ea typeface="宋体" pitchFamily="2" charset="-122"/>
              </a:rPr>
              <a:t>page: charter, current documents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  <a:hlinkClick r:id="rId3"/>
              </a:rPr>
              <a:t>http://datatracker.ietf.org/wg/websec/charter</a:t>
            </a:r>
            <a:r>
              <a:rPr lang="en-US" altLang="zh-CN" sz="2400" dirty="0" smtClean="0">
                <a:ea typeface="宋体" pitchFamily="2" charset="-122"/>
                <a:hlinkClick r:id="rId3"/>
              </a:rPr>
              <a:t>/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BOF in Maastricht, 1</a:t>
            </a:r>
            <a:r>
              <a:rPr lang="en-US" altLang="zh-CN" sz="2400" baseline="30000" dirty="0" smtClean="0">
                <a:ea typeface="宋体" pitchFamily="2" charset="-122"/>
              </a:rPr>
              <a:t>st</a:t>
            </a:r>
            <a:r>
              <a:rPr lang="en-US" altLang="zh-CN" sz="2400" dirty="0" smtClean="0">
                <a:ea typeface="宋体" pitchFamily="2" charset="-122"/>
              </a:rPr>
              <a:t> meeting in Beijing, 2</a:t>
            </a:r>
            <a:r>
              <a:rPr lang="en-US" altLang="zh-CN" sz="2400" baseline="30000" dirty="0" smtClean="0">
                <a:ea typeface="宋体" pitchFamily="2" charset="-122"/>
              </a:rPr>
              <a:t>nd</a:t>
            </a:r>
            <a:r>
              <a:rPr lang="en-US" altLang="zh-CN" sz="2400" dirty="0" smtClean="0">
                <a:ea typeface="宋体" pitchFamily="2" charset="-122"/>
              </a:rPr>
              <a:t> in Prague</a:t>
            </a:r>
          </a:p>
          <a:p>
            <a:r>
              <a:rPr lang="en-US" altLang="zh-CN" sz="2400" dirty="0" smtClean="0">
                <a:ea typeface="宋体" pitchFamily="2" charset="-122"/>
              </a:rPr>
              <a:t>about Improving Web Security (</a:t>
            </a:r>
            <a:r>
              <a:rPr lang="en-US" altLang="zh-CN" sz="2400" u="sng" dirty="0" smtClean="0">
                <a:ea typeface="宋体" pitchFamily="2" charset="-122"/>
              </a:rPr>
              <a:t>not:</a:t>
            </a:r>
            <a:r>
              <a:rPr lang="en-US" altLang="zh-CN" sz="2400" dirty="0" smtClean="0">
                <a:ea typeface="宋体" pitchFamily="2" charset="-122"/>
              </a:rPr>
              <a:t> http a</a:t>
            </a:r>
            <a:r>
              <a:rPr lang="en-GB" altLang="zh-CN" sz="2400" dirty="0" err="1" smtClean="0">
                <a:ea typeface="宋体" pitchFamily="2" charset="-122"/>
              </a:rPr>
              <a:t>uthentication</a:t>
            </a:r>
            <a:r>
              <a:rPr lang="en-GB" altLang="zh-CN" sz="2400" dirty="0" smtClean="0">
                <a:ea typeface="宋体" pitchFamily="2" charset="-122"/>
              </a:rPr>
              <a:t> and underlying transport)</a:t>
            </a:r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52F8F-1A3E-4C54-897B-2E05112363B2}" type="slidenum">
              <a:rPr lang="en-US" altLang="zh-CN" smtClean="0">
                <a:ea typeface="宋体" pitchFamily="2" charset="-122"/>
              </a:rPr>
              <a:pPr/>
              <a:t>1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Websec</a:t>
            </a:r>
            <a:r>
              <a:rPr lang="en-US" altLang="zh-CN" dirty="0" smtClean="0">
                <a:ea typeface="宋体" pitchFamily="2" charset="-122"/>
              </a:rPr>
              <a:t> WG (apps area)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7150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draft-ietf-websec-mime-sniff-02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(Mime-type sniffing algorithm)</a:t>
            </a:r>
          </a:p>
          <a:p>
            <a:r>
              <a:rPr lang="en-US" altLang="zh-CN" sz="2400" dirty="0" smtClean="0">
                <a:ea typeface="宋体" pitchFamily="2" charset="-122"/>
              </a:rPr>
              <a:t>draft-ietf-websec-origin-00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(determine origin by </a:t>
            </a:r>
            <a:r>
              <a:rPr lang="en-US" altLang="zh-CN" sz="2400" dirty="0" err="1" smtClean="0">
                <a:ea typeface="宋体" pitchFamily="2" charset="-122"/>
              </a:rPr>
              <a:t>scheme:URI:port</a:t>
            </a:r>
            <a:r>
              <a:rPr lang="en-US" altLang="zh-CN" sz="2400" dirty="0" smtClean="0">
                <a:ea typeface="宋体" pitchFamily="2" charset="-122"/>
              </a:rPr>
              <a:t>, merge with </a:t>
            </a:r>
            <a:r>
              <a:rPr lang="de-DE" sz="2400" dirty="0"/>
              <a:t>abarth-principles-of-origin-00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r>
              <a:rPr lang="en-US" altLang="zh-CN" sz="2400" dirty="0" smtClean="0">
                <a:ea typeface="宋体" pitchFamily="2" charset="-122"/>
              </a:rPr>
              <a:t>draft-ietf-websec-strict-transport-sec-01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(http header)</a:t>
            </a:r>
          </a:p>
          <a:p>
            <a:r>
              <a:rPr lang="en-US" altLang="zh-CN" sz="2400" dirty="0" smtClean="0">
                <a:ea typeface="宋体" pitchFamily="2" charset="-122"/>
              </a:rPr>
              <a:t>draft-hodges-websec-framework-reqs-00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draft-mayer-do-not-track-00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(not a WG document, http header “DNT”)</a:t>
            </a:r>
          </a:p>
          <a:p>
            <a:r>
              <a:rPr lang="en-US" altLang="zh-CN" sz="2400" dirty="0" smtClean="0">
                <a:ea typeface="宋体" pitchFamily="2" charset="-122"/>
              </a:rPr>
              <a:t>draft draft-gondrom-frame-options-01</a:t>
            </a:r>
            <a:r>
              <a:rPr lang="en-US" altLang="zh-CN" sz="2800" dirty="0" smtClean="0">
                <a:ea typeface="宋体" pitchFamily="2" charset="-122"/>
              </a:rPr>
              <a:t/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(enhancing and making X-Frame-Options http header standard)</a:t>
            </a:r>
            <a:endParaRPr lang="en-US" altLang="zh-CN" sz="2000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52F8F-1A3E-4C54-897B-2E05112363B2}" type="slidenum">
              <a:rPr lang="en-US" altLang="zh-CN" smtClean="0">
                <a:ea typeface="宋体" pitchFamily="2" charset="-122"/>
              </a:rPr>
              <a:pPr/>
              <a:t>2</a:t>
            </a:fld>
            <a:endParaRPr lang="en-US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0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Websec</a:t>
            </a:r>
            <a:r>
              <a:rPr lang="en-US" dirty="0" smtClean="0"/>
              <a:t> WG -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 smtClean="0"/>
              <a:t>Active discussions of all drafts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new draft-hodges-websec-framework-reqs-00</a:t>
            </a:r>
            <a:endParaRPr lang="en-US" dirty="0" smtClean="0"/>
          </a:p>
          <a:p>
            <a:r>
              <a:rPr lang="en-US" dirty="0" smtClean="0"/>
              <a:t>CSP </a:t>
            </a:r>
            <a:r>
              <a:rPr lang="en-US" dirty="0" smtClean="0"/>
              <a:t>Header: CSP is done in W3C Web App Sec, but CSP header should be done in </a:t>
            </a:r>
            <a:r>
              <a:rPr lang="en-US" dirty="0" err="1" smtClean="0"/>
              <a:t>websec</a:t>
            </a:r>
            <a:endParaRPr lang="en-US" dirty="0"/>
          </a:p>
          <a:p>
            <a:r>
              <a:rPr lang="en-US" dirty="0" smtClean="0"/>
              <a:t>Adopt Frame-options?</a:t>
            </a:r>
          </a:p>
          <a:p>
            <a:endParaRPr lang="en-US" dirty="0"/>
          </a:p>
          <a:p>
            <a:r>
              <a:rPr lang="en-US" dirty="0" smtClean="0"/>
              <a:t>(Do-Not-Track will be discusses at a W3C workshop end of April, open where draft/topic will be worked 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D5C1-9E12-45A9-A0C7-6129B1B3B7A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157789"/>
      </p:ext>
    </p:extLst>
  </p:cSld>
  <p:clrMapOvr>
    <a:masterClrMapping/>
  </p:clrMapOvr>
</p:sld>
</file>

<file path=ppt/theme/theme1.xml><?xml version="1.0" encoding="utf-8"?>
<a:theme xmlns:a="http://schemas.openxmlformats.org/drawingml/2006/main" name="IETF">
  <a:themeElements>
    <a:clrScheme name="IETF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IET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IETF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TF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C:\USERS\USERINF\MSOFFICE\TEMPLATE\IETF.pot</Template>
  <TotalTime>262</TotalTime>
  <Words>83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IETF</vt:lpstr>
      <vt:lpstr>Websec WG (apps area)</vt:lpstr>
      <vt:lpstr>Websec WG (apps area)</vt:lpstr>
      <vt:lpstr>Websec WG -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RADEXT WG IETF-67</dc:title>
  <dc:creator>tobias</dc:creator>
  <cp:lastModifiedBy>tobias</cp:lastModifiedBy>
  <cp:revision>433</cp:revision>
  <dcterms:created xsi:type="dcterms:W3CDTF">2004-08-03T02:41:14Z</dcterms:created>
  <dcterms:modified xsi:type="dcterms:W3CDTF">2011-03-30T16:39:43Z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1288798633</vt:lpwstr>
  </property>
</Properties>
</file>