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5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2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8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9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2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B19EE-D1A1-E547-9187-8BA9BD75E299}" type="datetimeFigureOut">
              <a:rPr lang="en-US" smtClean="0"/>
              <a:t>05.12.19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9F8EE-7462-8449-836F-60948349E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9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profile/issues/7" TargetMode="External"/><Relationship Id="rId4" Type="http://schemas.openxmlformats.org/officeDocument/2006/relationships/hyperlink" Target="https://github.com/w3c/wot-profile/issues/8" TargetMode="External"/><Relationship Id="rId5" Type="http://schemas.openxmlformats.org/officeDocument/2006/relationships/hyperlink" Target="https://github.com/w3c/wot-profile/issues/1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w3c/wot-profile/issues/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Single or Multiple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Statements from group members</a:t>
            </a:r>
          </a:p>
          <a:p>
            <a:endParaRPr lang="en-US" dirty="0"/>
          </a:p>
          <a:p>
            <a:r>
              <a:rPr lang="en-US" dirty="0" smtClean="0"/>
              <a:t>5.12.2019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3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Issues related to single or multiple profiles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https://github.com/w3c/wot-profile/issues/5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https://github.com/w3c/wot-profile/issues/7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https://github.com/w3c/wot-profile/issues/8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https://github.com/w3c/wot-profile/issues/12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Mozilla (Ben Francis)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it would be much better for interoperability if we could keep the </a:t>
            </a:r>
            <a:r>
              <a:rPr lang="en-US" b="1" dirty="0" smtClean="0"/>
              <a:t>data model consistent across all application domains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profiles effort could instead focus on</a:t>
            </a:r>
            <a:r>
              <a:rPr lang="en-US" b="1" dirty="0" smtClean="0"/>
              <a:t> horizontal profiles which define standard ways to communicate with a web thing using a given protocol</a:t>
            </a:r>
            <a:r>
              <a:rPr lang="en-US" dirty="0" smtClean="0"/>
              <a:t> (without needing a custom protocol binding in a Thing Description).</a:t>
            </a:r>
          </a:p>
          <a:p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escribing non-web protocols should be out of scope for a web standard. There are currently only two web protocols I am aware of: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err="1" smtClean="0"/>
              <a:t>CoAP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94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(</a:t>
            </a:r>
            <a:r>
              <a:rPr lang="en-US" dirty="0" err="1" smtClean="0"/>
              <a:t>Zoltan</a:t>
            </a:r>
            <a:r>
              <a:rPr lang="en-US" dirty="0" smtClean="0"/>
              <a:t> </a:t>
            </a:r>
            <a:r>
              <a:rPr lang="en-US" dirty="0" err="1" smtClean="0"/>
              <a:t>Kis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variance among industrial applications, among smart home applications and than between smart home and industrial use cases is of similar magnitude.</a:t>
            </a:r>
          </a:p>
          <a:p>
            <a:endParaRPr lang="en-US" dirty="0" smtClean="0"/>
          </a:p>
          <a:p>
            <a:r>
              <a:rPr lang="en-US" dirty="0" smtClean="0"/>
              <a:t>Therefore I surmise this distinction [between smart home/industrial] would not add much value. We should make the TDs better in general in order to cope with the variance.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7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Siemens (Daniel </a:t>
            </a:r>
            <a:r>
              <a:rPr lang="en-US" dirty="0" err="1" smtClean="0"/>
              <a:t>Paintner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name "core" of the profile may have undesired implications.</a:t>
            </a:r>
          </a:p>
          <a:p>
            <a:endParaRPr lang="en-US" dirty="0" smtClean="0"/>
          </a:p>
          <a:p>
            <a:r>
              <a:rPr lang="en-US" dirty="0" smtClean="0"/>
              <a:t>For me "core" is something that needs to be always supported/there. Just take as an example a library with a "core" part and some extensions. The core parts needs to be always present.</a:t>
            </a:r>
          </a:p>
          <a:p>
            <a:endParaRPr lang="en-US" dirty="0" smtClean="0"/>
          </a:p>
          <a:p>
            <a:r>
              <a:rPr lang="en-US" dirty="0" smtClean="0"/>
              <a:t>I don't believe this is the intent of the core profile.</a:t>
            </a:r>
          </a:p>
          <a:p>
            <a:r>
              <a:rPr lang="en-US" dirty="0" smtClean="0"/>
              <a:t>Hence "constraint-limited-http-profile" or so might be better(see also #4)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39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Dave </a:t>
            </a:r>
            <a:r>
              <a:rPr lang="en-US" dirty="0" err="1" smtClean="0"/>
              <a:t>Raggett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agree with the aim for supporting existing </a:t>
            </a:r>
            <a:r>
              <a:rPr lang="en-US" dirty="0" err="1" smtClean="0"/>
              <a:t>IoT</a:t>
            </a:r>
            <a:r>
              <a:rPr lang="en-US" dirty="0" smtClean="0"/>
              <a:t> ecosystems, but also believe that there is a need to encourage convergence on a Web standard for connecting suppliers and services across the Internet. </a:t>
            </a:r>
          </a:p>
          <a:p>
            <a:r>
              <a:rPr lang="en-US" dirty="0" smtClean="0"/>
              <a:t>Would the Web have been so successful if different companies used different protocols?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11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we should split the discussion into two parts to simplify it:</a:t>
            </a:r>
          </a:p>
          <a:p>
            <a:endParaRPr lang="en-US" dirty="0" smtClean="0"/>
          </a:p>
          <a:p>
            <a:r>
              <a:rPr lang="en-US" dirty="0" smtClean="0"/>
              <a:t>Data Model Constraints</a:t>
            </a:r>
          </a:p>
          <a:p>
            <a:r>
              <a:rPr lang="en-US" dirty="0" smtClean="0"/>
              <a:t>Protocol Constraints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Data Model constraints can be applied across </a:t>
            </a:r>
            <a:r>
              <a:rPr lang="en-US" dirty="0" err="1" smtClean="0"/>
              <a:t>diferent</a:t>
            </a:r>
            <a:r>
              <a:rPr lang="en-US" dirty="0" smtClean="0"/>
              <a:t> protocols and provide interoperability across different protocols. </a:t>
            </a:r>
            <a:r>
              <a:rPr lang="en-US" dirty="0" err="1" smtClean="0"/>
              <a:t>Thisis</a:t>
            </a:r>
            <a:r>
              <a:rPr lang="en-US" dirty="0" smtClean="0"/>
              <a:t> also useful for simulations etc.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Protocol constraints are per-protocol, and we should discuss which are reasonable for which protocols, and which protocols we should target.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could end up with devices where one supports the core data model with HTTP and </a:t>
            </a:r>
            <a:r>
              <a:rPr lang="en-US" dirty="0" err="1" smtClean="0"/>
              <a:t>CoAP</a:t>
            </a:r>
            <a:r>
              <a:rPr lang="en-US" dirty="0" smtClean="0"/>
              <a:t>, and another supports the core data model with HTTP.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devices could be managed and simulated by the same consumer that can handle devices with the core data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98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489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Single or Multiple Profiles</vt:lpstr>
      <vt:lpstr>Issues related to single or multiple profiles </vt:lpstr>
      <vt:lpstr>Mozilla (Ben Francis)</vt:lpstr>
      <vt:lpstr>Intel (Zoltan Kis)</vt:lpstr>
      <vt:lpstr>Siemens (Daniel Paintner)</vt:lpstr>
      <vt:lpstr>Dave Raggett</vt:lpstr>
      <vt:lpstr>Oracle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Lagally</dc:creator>
  <cp:lastModifiedBy>Michael Lagally</cp:lastModifiedBy>
  <cp:revision>7</cp:revision>
  <dcterms:created xsi:type="dcterms:W3CDTF">2019-12-05T06:35:29Z</dcterms:created>
  <dcterms:modified xsi:type="dcterms:W3CDTF">2019-12-05T10:00:56Z</dcterms:modified>
</cp:coreProperties>
</file>