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d7cc6e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d7cc6e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d7cc6e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d7cc6e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d7cc6e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d7cc6e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d7cc6e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d7cc6e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6b8bbf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6b8bbf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6b8bbf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6b8bbf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6b8bbf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6b8bbf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WIgiyA1UQgw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TjHoQo3dIJdwjMX7Le6_tqaAiJURXwif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5sB7weJZP9GmqJ2QtZj1xIXWogzd_F9W/view" TargetMode="External"/><Relationship Id="rId6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410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</a:t>
            </a:r>
            <a:r>
              <a:rPr lang="en">
                <a:solidFill>
                  <a:srgbClr val="FFFFFF"/>
                </a:solidFill>
              </a:rPr>
              <a:t>E</a:t>
            </a:r>
            <a:r>
              <a:rPr lang="en">
                <a:solidFill>
                  <a:srgbClr val="00FF00"/>
                </a:solidFill>
              </a:rPr>
              <a:t>D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FFFFFF"/>
                </a:solidFill>
              </a:rPr>
              <a:t>R</a:t>
            </a:r>
            <a:r>
              <a:rPr lang="en">
                <a:solidFill>
                  <a:srgbClr val="00FF00"/>
                </a:solidFill>
              </a:rPr>
              <a:t>S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9107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Julissa Rico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Nicko 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Luciana Aguirre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 Rocha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344" y="628350"/>
            <a:ext cx="2012948" cy="268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49" y="1920975"/>
            <a:ext cx="2262050" cy="3016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 Process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69025" y="116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https://www.youtube.com/watch?v=WIgiyA1UQgw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Option 1: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IR Proximity Sensor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RGB LED’s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Option 2: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Soft Pot  Resistor 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3 single different color LED’s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Image result for stairs with colored lights"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775" y="1689000"/>
            <a:ext cx="4575950" cy="25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25" y="1103925"/>
            <a:ext cx="52863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14479" l="26507" r="23089" t="23745"/>
          <a:stretch/>
        </p:blipFill>
        <p:spPr>
          <a:xfrm>
            <a:off x="1012838" y="185900"/>
            <a:ext cx="7118324" cy="4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4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1322" l="0" r="2400" t="0"/>
          <a:stretch/>
        </p:blipFill>
        <p:spPr>
          <a:xfrm>
            <a:off x="311700" y="715850"/>
            <a:ext cx="7967076" cy="42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Better have all the wires organized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Soldering skill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Importance of resistors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325" y="732600"/>
            <a:ext cx="2562303" cy="3416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775" y="2773550"/>
            <a:ext cx="1641450" cy="218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will: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RGB LEDs instead of three single color LEDS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Improve the brightness of the LEDs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Hide all the wires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</a:t>
            </a:r>
            <a:endParaRPr/>
          </a:p>
        </p:txBody>
      </p:sp>
      <p:pic>
        <p:nvPicPr>
          <p:cNvPr id="101" name="Google Shape;101;p20" title="IMG_5369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17300"/>
            <a:ext cx="3963524" cy="29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 title="IMG_5324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7625" y="1472526"/>
            <a:ext cx="4160776" cy="31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