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C6B57-9ED7-C5AB-4CF7-A892D6E4F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D1D58-4DD5-513E-A449-8171962B2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DB3485-CEFB-B79D-185E-C026A7FB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2A0DA-8ADD-BF54-634E-ADF5DBD1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4FF55-0794-1603-4168-AC72B29B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39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7B1B-1D9C-D737-00B6-ABD73C7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681419-D87A-202F-0889-920768843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F7AD4-53DC-97E3-3B16-082D5110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69B46-8F74-6606-BA0E-E89097C3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3FA13-C080-8DBC-767B-23F5A669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56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AE0F7E-0178-7179-D04B-CB74CC952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26627-F11E-D789-0189-39C8BC0B6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86B54-75E6-B40E-B2D7-CA4DB1E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E7F60-D24C-1057-5302-9ADE5706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DAA42-A1F6-9129-1CE1-22F382F8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30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7B2-7594-4176-B025-F082958E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FEBE3-7BA4-8FA9-7136-F6D28B1E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6078E-FA11-07AA-4DE7-1C4EA8A9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2091C-3829-1E7A-E091-0EB37CE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A3CC3-C66D-35E7-C8E6-0B73360A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24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0561F-4EA3-A040-3667-B0BBE17B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8B2ADB-C8AB-740F-AF27-8B7FF04D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D1A76-EF08-68A4-1AC0-E9F75BDD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7D44F-A3EA-88CC-12CE-7D78C71B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E756A3-BEC1-41FD-36ED-4FAACC01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0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16F3C-E6DB-F199-6D61-3B72309A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43A69-E528-0B04-86B4-41BD89ED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BEAF3C-46D6-E895-58A5-14B689019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EF056E-7AA6-54FE-44CF-7D74DAEE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684E8-D614-2185-0439-EA299F1C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999727-29FA-A8E2-E876-BD6F1162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673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64BB-60EB-7722-E7BE-DC65FAB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2BD259-07E9-50E4-DA93-25483B0A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FDEB55-69E8-0BE1-CEBE-CBFE10F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A0E652-45B7-762F-B953-5FB10495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DECD9-9D56-FDC0-83DD-8185F93CE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B6630D-1B7C-F588-03FF-516FE9DD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644F59-46D3-BAEF-F672-5D0AB6F6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C61B60-31FE-0B80-CCED-B6C4235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79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5E2E1-FE30-31FB-9FF5-C583A9C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C238F1-F76C-4182-10D6-B736ADA1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6BC7DF-54FB-0DD8-90D8-2452384D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EF9A23-847F-F8C1-7F0D-B44A3815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0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55E7AF-27A7-9856-48F5-E325DE1A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7B139E-66F3-DF7E-8B14-696DC042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F093BC-8F23-8DDC-1085-D3C98E8F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0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BE190-D387-28C6-2912-94BFF38D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83872-8736-4E25-7781-8F28E855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7834E-ED31-C226-F4BD-3CFF2C62B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8CF3DF-20CA-1B4B-3FB4-06227545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D566AE-D456-F6E0-7F9D-E2B71B9A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D96107-BAAF-7F9A-5970-FD17C8A0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79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B33B3-CE7D-759F-34E2-3A536DBD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3F2FE5-50EF-7BB5-8FEE-15D3F5EB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4E2BC2-CD2E-1177-DA23-11B3F4F7A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F58449-9D19-1551-558E-2351783C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822891-BA38-4754-306E-0DCD7CD4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338785-E37B-6C48-CA98-3155CF2A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536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626A77-880B-5C69-F39B-54E67F13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551FC5-0776-BB95-795D-04E999C0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FFD3C-551E-5960-F67F-A3E6F1C8E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DC2FF-8FF6-4800-9FB1-C8E520A8B47F}" type="datetimeFigureOut">
              <a:rPr lang="es-MX" smtClean="0"/>
              <a:t>13/05/2024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95E7D-8C26-6AEE-8F91-F0E6A8955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8C72C9-A05F-4CA3-CE45-4C314A3E6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0F902-FDF1-4DA8-BF62-A840B73764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02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71FB-85F3-9B35-541A-2E4DB7C14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Portada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51E74-9103-D973-4A70-C7F5B6285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Debe incluir logotipos del </a:t>
            </a:r>
            <a:r>
              <a:rPr lang="es-MX" dirty="0" err="1"/>
              <a:t>ipn</a:t>
            </a:r>
            <a:r>
              <a:rPr lang="es-MX" dirty="0"/>
              <a:t>, de la ESCOM y logotipo del grupo de trabajo al que pertenecen</a:t>
            </a:r>
          </a:p>
          <a:p>
            <a:r>
              <a:rPr lang="es-MX" dirty="0"/>
              <a:t>Titulo del trabajo terminal</a:t>
            </a:r>
          </a:p>
          <a:p>
            <a:r>
              <a:rPr lang="es-MX" dirty="0"/>
              <a:t>Nombres de los alumnos</a:t>
            </a:r>
          </a:p>
          <a:p>
            <a:r>
              <a:rPr lang="es-MX" dirty="0"/>
              <a:t>Nombres de los </a:t>
            </a:r>
            <a:r>
              <a:rPr lang="es-MX" dirty="0" err="1"/>
              <a:t>diectores</a:t>
            </a:r>
            <a:r>
              <a:rPr lang="es-MX" dirty="0"/>
              <a:t> </a:t>
            </a:r>
          </a:p>
          <a:p>
            <a:r>
              <a:rPr lang="es-MX" dirty="0"/>
              <a:t>Fecha y lugar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741C2D-30E5-6E20-36F6-69117925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181" y="591648"/>
            <a:ext cx="2221638" cy="23876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22BA3B-2B02-6770-AB59-E8AEF16884CE}"/>
              </a:ext>
            </a:extLst>
          </p:cNvPr>
          <p:cNvSpPr/>
          <p:nvPr/>
        </p:nvSpPr>
        <p:spPr>
          <a:xfrm>
            <a:off x="9401749" y="96863"/>
            <a:ext cx="27902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21299974" rev="0"/>
              </a:camera>
              <a:lightRig rig="threePt" dir="t"/>
            </a:scene3d>
            <a:sp3d>
              <a:bevelT w="38100"/>
            </a:sp3d>
          </a:bodyPr>
          <a:lstStyle/>
          <a:p>
            <a:pPr algn="ctr"/>
            <a:r>
              <a:rPr lang="es-E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Sistemas Inteligentes </a:t>
            </a:r>
          </a:p>
          <a:p>
            <a:pPr algn="ctr"/>
            <a:r>
              <a:rPr lang="es-E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para el Medio Ambiente</a:t>
            </a:r>
          </a:p>
        </p:txBody>
      </p:sp>
      <p:pic>
        <p:nvPicPr>
          <p:cNvPr id="1028" name="Picture 4" descr="Escudo I.P.N. – Sociedad, Tecnología y Deontología.">
            <a:extLst>
              <a:ext uri="{FF2B5EF4-FFF2-40B4-BE49-F238E27FC236}">
                <a16:creationId xmlns:a16="http://schemas.microsoft.com/office/drawing/2014/main" id="{817BBE50-F8C6-FE78-1AD5-ADEAF776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2" y="325464"/>
            <a:ext cx="2110353" cy="226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storia e Identidad Gráfica - ESCOM">
            <a:extLst>
              <a:ext uri="{FF2B5EF4-FFF2-40B4-BE49-F238E27FC236}">
                <a16:creationId xmlns:a16="http://schemas.microsoft.com/office/drawing/2014/main" id="{0B25D18B-4136-23B9-C033-8931976B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04" y="350491"/>
            <a:ext cx="2453109" cy="187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2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26B4-1E86-B8C7-E77B-3D594BB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Metodologia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67AF0-0C88-7364-FEEF-6346A997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exponen la metodología seleccionada</a:t>
            </a:r>
          </a:p>
        </p:txBody>
      </p:sp>
    </p:spTree>
    <p:extLst>
      <p:ext uri="{BB962C8B-B14F-4D97-AF65-F5344CB8AC3E}">
        <p14:creationId xmlns:p14="http://schemas.microsoft.com/office/powerpoint/2010/main" val="95784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5F22C-F0CF-F5A4-921E-20D65D25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ANALISIS Y DISEÑO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FF5A6-0329-AF21-9925-9652E6FE0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27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94960-1B4A-2257-9211-F7824556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Subtemas de análisis y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DE948-4F03-7C22-FE58-5303FB32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1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ED514-92A4-4FDF-11D5-8315A9E1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2F6FE-FCA1-8F46-70B8-FBACA9BC0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23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ED514-92A4-4FDF-11D5-8315A9E1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Trabajo futuro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2F6FE-FCA1-8F46-70B8-FBACA9BC0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1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514BE-CF89-2A77-F3A2-EE8B4C1F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AA22A-2B81-D7E8-ED71-10F48386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-</a:t>
            </a:r>
          </a:p>
          <a:p>
            <a:r>
              <a:rPr lang="es-MX" dirty="0"/>
              <a:t>-</a:t>
            </a:r>
          </a:p>
          <a:p>
            <a:r>
              <a:rPr lang="es-MX" dirty="0"/>
              <a:t>-</a:t>
            </a:r>
          </a:p>
          <a:p>
            <a:r>
              <a:rPr lang="es-MX" dirty="0"/>
              <a:t>-</a:t>
            </a:r>
          </a:p>
          <a:p>
            <a:r>
              <a:rPr lang="es-MX" dirty="0"/>
              <a:t>-</a:t>
            </a:r>
          </a:p>
          <a:p>
            <a:r>
              <a:rPr lang="es-MX" dirty="0"/>
              <a:t>-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8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ED514-92A4-4FDF-11D5-8315A9E17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2F6FE-FCA1-8F46-70B8-FBACA9BC0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Sección de 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362473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83B4-5DA3-0D3E-4C1F-C24B3FB7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86E47F-86C7-172E-1A54-0D810895E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Aquí se agrega lo que crean que será importante por si algún sinodal les pregunta algo, ustedes puedan apoyarse de estas laminas extras</a:t>
            </a:r>
          </a:p>
        </p:txBody>
      </p:sp>
    </p:spTree>
    <p:extLst>
      <p:ext uri="{BB962C8B-B14F-4D97-AF65-F5344CB8AC3E}">
        <p14:creationId xmlns:p14="http://schemas.microsoft.com/office/powerpoint/2010/main" val="13211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FA3CB-343C-D1C5-C391-5AD0689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CB91C-A4D9-BA91-235B-79CF0ECAD4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  <a:p>
            <a:r>
              <a:rPr lang="es-MX" dirty="0"/>
              <a:t>Problemática</a:t>
            </a:r>
          </a:p>
          <a:p>
            <a:r>
              <a:rPr lang="es-MX" dirty="0"/>
              <a:t>Estado del arte</a:t>
            </a:r>
          </a:p>
          <a:p>
            <a:r>
              <a:rPr lang="es-MX" dirty="0"/>
              <a:t>Solución Propuesta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Justificación</a:t>
            </a:r>
          </a:p>
          <a:p>
            <a:r>
              <a:rPr lang="es-MX" dirty="0"/>
              <a:t>Metodología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03BC14-25BB-3A2D-A907-A342DDC7F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07270"/>
          </a:xfrm>
        </p:spPr>
        <p:txBody>
          <a:bodyPr/>
          <a:lstStyle/>
          <a:p>
            <a:r>
              <a:rPr lang="es-MX" dirty="0"/>
              <a:t>Análisis y diseño </a:t>
            </a:r>
          </a:p>
          <a:p>
            <a:pPr lvl="1"/>
            <a:r>
              <a:rPr lang="es-MX" dirty="0"/>
              <a:t>-</a:t>
            </a:r>
          </a:p>
          <a:p>
            <a:pPr lvl="1"/>
            <a:r>
              <a:rPr lang="es-MX" dirty="0"/>
              <a:t>-</a:t>
            </a:r>
          </a:p>
          <a:p>
            <a:pPr lvl="1"/>
            <a:r>
              <a:rPr lang="es-MX" dirty="0"/>
              <a:t>-</a:t>
            </a:r>
          </a:p>
          <a:p>
            <a:pPr lvl="1"/>
            <a:r>
              <a:rPr lang="es-MX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975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C37D-0752-FF6B-637F-36676D1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Introduccion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421E-D777-DFF6-4155-13BC476A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hablen del contexto de su proyecto, que es la morfometría, cuáles son las estimaciones morfométricas  más importantes, como se realizan los estudios morfométricos a nivel nacional.</a:t>
            </a:r>
          </a:p>
        </p:txBody>
      </p:sp>
    </p:spTree>
    <p:extLst>
      <p:ext uri="{BB962C8B-B14F-4D97-AF65-F5344CB8AC3E}">
        <p14:creationId xmlns:p14="http://schemas.microsoft.com/office/powerpoint/2010/main" val="347321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C37D-0752-FF6B-637F-36676D1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Problematica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421E-D777-DFF6-4155-13BC476A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hablen de la problemática, las desventajas de no tener automatizado el proceso de estimación </a:t>
            </a:r>
            <a:r>
              <a:rPr lang="es-MX" dirty="0" err="1"/>
              <a:t>mosfometrica</a:t>
            </a:r>
            <a:r>
              <a:rPr lang="es-MX" dirty="0"/>
              <a:t> sin tener que ser especialistas en herramientas de alta complejidad como </a:t>
            </a:r>
            <a:r>
              <a:rPr lang="es-MX" dirty="0" err="1"/>
              <a:t>qgis</a:t>
            </a:r>
            <a:r>
              <a:rPr lang="es-MX" dirty="0"/>
              <a:t> o </a:t>
            </a:r>
            <a:r>
              <a:rPr lang="es-MX" dirty="0" err="1"/>
              <a:t>arcgis</a:t>
            </a:r>
            <a:r>
              <a:rPr lang="es-MX" dirty="0"/>
              <a:t> y los sistemas de geoposicionamiento.</a:t>
            </a:r>
          </a:p>
        </p:txBody>
      </p:sp>
    </p:spTree>
    <p:extLst>
      <p:ext uri="{BB962C8B-B14F-4D97-AF65-F5344CB8AC3E}">
        <p14:creationId xmlns:p14="http://schemas.microsoft.com/office/powerpoint/2010/main" val="309248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C37D-0752-FF6B-637F-36676D1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421E-D777-DFF6-4155-13BC476A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hablan acerca de los sistemas gis que existen que </a:t>
            </a:r>
            <a:r>
              <a:rPr lang="es-MX" dirty="0" err="1"/>
              <a:t>resulven</a:t>
            </a:r>
            <a:r>
              <a:rPr lang="es-MX" dirty="0"/>
              <a:t> el problema pero que se necesita ser experto para manejarlos</a:t>
            </a:r>
          </a:p>
          <a:p>
            <a:pPr marL="0" indent="0">
              <a:buNone/>
            </a:pPr>
            <a:r>
              <a:rPr lang="es-MX" dirty="0"/>
              <a:t>Aquí hablan de algunos otros sistemas que resuelvan el problema anterior mencionado</a:t>
            </a:r>
          </a:p>
        </p:txBody>
      </p:sp>
    </p:spTree>
    <p:extLst>
      <p:ext uri="{BB962C8B-B14F-4D97-AF65-F5344CB8AC3E}">
        <p14:creationId xmlns:p14="http://schemas.microsoft.com/office/powerpoint/2010/main" val="332629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C37D-0752-FF6B-637F-36676D1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421E-D777-DFF6-4155-13BC476A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meten la arquitectura en su máximo esplendor y hablan de la manera en la que ustedes planean resolver el problema en cuestión.</a:t>
            </a:r>
          </a:p>
        </p:txBody>
      </p:sp>
    </p:spTree>
    <p:extLst>
      <p:ext uri="{BB962C8B-B14F-4D97-AF65-F5344CB8AC3E}">
        <p14:creationId xmlns:p14="http://schemas.microsoft.com/office/powerpoint/2010/main" val="412824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C37D-0752-FF6B-637F-36676D1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421E-D777-DFF6-4155-13BC476A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GRANDE.</a:t>
            </a:r>
          </a:p>
        </p:txBody>
      </p:sp>
    </p:spTree>
    <p:extLst>
      <p:ext uri="{BB962C8B-B14F-4D97-AF65-F5344CB8AC3E}">
        <p14:creationId xmlns:p14="http://schemas.microsoft.com/office/powerpoint/2010/main" val="171059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8C37D-0752-FF6B-637F-36676D1B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</a:t>
            </a:r>
            <a:r>
              <a:rPr lang="es-MX" dirty="0" err="1"/>
              <a:t>especificos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421E-D777-DFF6-4155-13BC476A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 modo de ilustraciones. </a:t>
            </a:r>
          </a:p>
        </p:txBody>
      </p:sp>
    </p:spTree>
    <p:extLst>
      <p:ext uri="{BB962C8B-B14F-4D97-AF65-F5344CB8AC3E}">
        <p14:creationId xmlns:p14="http://schemas.microsoft.com/office/powerpoint/2010/main" val="59328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D26B4-1E86-B8C7-E77B-3D594BB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 y contribuciones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67AF0-0C88-7364-FEEF-6346A997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Aquí explican el porque es importante realizar este trabajo y quienes serian los beneficiados de su implementación, es decir, los limnólogos o las personas que deseen conocer las métricas de los cuerpos de agua</a:t>
            </a:r>
          </a:p>
        </p:txBody>
      </p:sp>
    </p:spTree>
    <p:extLst>
      <p:ext uri="{BB962C8B-B14F-4D97-AF65-F5344CB8AC3E}">
        <p14:creationId xmlns:p14="http://schemas.microsoft.com/office/powerpoint/2010/main" val="3469342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296</Words>
  <Application>Microsoft Office PowerPoint</Application>
  <PresentationFormat>Panorámica</PresentationFormat>
  <Paragraphs>53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Portada</vt:lpstr>
      <vt:lpstr>Índice</vt:lpstr>
      <vt:lpstr>Introduccion</vt:lpstr>
      <vt:lpstr>Problematica</vt:lpstr>
      <vt:lpstr>Estado del arte</vt:lpstr>
      <vt:lpstr>Solución propuesta</vt:lpstr>
      <vt:lpstr>Objetivo general</vt:lpstr>
      <vt:lpstr>Objetivos especificos</vt:lpstr>
      <vt:lpstr>Justificación y contribuciones</vt:lpstr>
      <vt:lpstr>Metodologia</vt:lpstr>
      <vt:lpstr>ANALISIS Y DISEÑO</vt:lpstr>
      <vt:lpstr>Subtemas de análisis y diseño</vt:lpstr>
      <vt:lpstr>Conclusiones</vt:lpstr>
      <vt:lpstr>Trabajo futuro</vt:lpstr>
      <vt:lpstr>Referencias</vt:lpstr>
      <vt:lpstr>Gracias</vt:lpstr>
      <vt:lpstr>Anexo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</dc:title>
  <dc:creator>Ursula Samantha Morales Rodriguez</dc:creator>
  <cp:lastModifiedBy>Ursula Samantha Morales Rodriguez</cp:lastModifiedBy>
  <cp:revision>1</cp:revision>
  <dcterms:created xsi:type="dcterms:W3CDTF">2024-05-13T23:15:00Z</dcterms:created>
  <dcterms:modified xsi:type="dcterms:W3CDTF">2024-05-13T23:45:58Z</dcterms:modified>
</cp:coreProperties>
</file>