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6" r:id="rId4"/>
    <p:sldId id="267" r:id="rId5"/>
    <p:sldId id="258" r:id="rId6"/>
    <p:sldId id="260" r:id="rId7"/>
    <p:sldId id="262" r:id="rId8"/>
    <p:sldId id="265" r:id="rId9"/>
    <p:sldId id="264" r:id="rId10"/>
    <p:sldId id="263" r:id="rId11"/>
    <p:sldId id="25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161425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220041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87576-2CBB-4538-B73C-738F9B2F7E78}"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410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4243592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87576-2CBB-4538-B73C-738F9B2F7E78}"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357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60934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4291242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288749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3322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585354-765D-4AA7-9304-51673979E2B7}" type="datetimeFigureOut">
              <a:rPr lang="tr-TR" smtClean="0"/>
              <a:t>17.08.2021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347380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44471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E585354-765D-4AA7-9304-51673979E2B7}" type="datetimeFigureOut">
              <a:rPr lang="tr-TR" smtClean="0"/>
              <a:t>17.08.2021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162766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E585354-765D-4AA7-9304-51673979E2B7}" type="datetimeFigureOut">
              <a:rPr lang="tr-TR" smtClean="0"/>
              <a:t>17.08.2021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69396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5354-765D-4AA7-9304-51673979E2B7}" type="datetimeFigureOut">
              <a:rPr lang="tr-TR" smtClean="0"/>
              <a:t>17.08.2021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307225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107435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585354-765D-4AA7-9304-51673979E2B7}" type="datetimeFigureOut">
              <a:rPr lang="tr-TR" smtClean="0"/>
              <a:t>17.08.2021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87576-2CBB-4538-B73C-738F9B2F7E78}" type="slidenum">
              <a:rPr lang="tr-TR" smtClean="0"/>
              <a:t>‹#›</a:t>
            </a:fld>
            <a:endParaRPr lang="tr-TR"/>
          </a:p>
        </p:txBody>
      </p:sp>
    </p:spTree>
    <p:extLst>
      <p:ext uri="{BB962C8B-B14F-4D97-AF65-F5344CB8AC3E}">
        <p14:creationId xmlns:p14="http://schemas.microsoft.com/office/powerpoint/2010/main" val="9323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585354-765D-4AA7-9304-51673979E2B7}" type="datetimeFigureOut">
              <a:rPr lang="tr-TR" smtClean="0"/>
              <a:t>17.08.2021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787576-2CBB-4538-B73C-738F9B2F7E78}" type="slidenum">
              <a:rPr lang="tr-TR" smtClean="0"/>
              <a:t>‹#›</a:t>
            </a:fld>
            <a:endParaRPr lang="tr-TR"/>
          </a:p>
        </p:txBody>
      </p:sp>
    </p:spTree>
    <p:extLst>
      <p:ext uri="{BB962C8B-B14F-4D97-AF65-F5344CB8AC3E}">
        <p14:creationId xmlns:p14="http://schemas.microsoft.com/office/powerpoint/2010/main" val="28589395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814646"/>
            <a:ext cx="9144000" cy="1695797"/>
          </a:xfrm>
        </p:spPr>
        <p:txBody>
          <a:bodyPr>
            <a:normAutofit fontScale="90000"/>
          </a:bodyPr>
          <a:lstStyle/>
          <a:p>
            <a:r>
              <a:rPr lang="tr-TR" b="1" dirty="0" err="1"/>
              <a:t>WordNet</a:t>
            </a:r>
            <a:r>
              <a:rPr lang="tr-TR" b="1" dirty="0"/>
              <a:t> (Kelime Ağı) Nedir?</a:t>
            </a:r>
            <a:br>
              <a:rPr lang="tr-TR" b="1" dirty="0"/>
            </a:br>
            <a:endParaRPr lang="tr-TR" b="1" dirty="0"/>
          </a:p>
        </p:txBody>
      </p:sp>
      <p:sp>
        <p:nvSpPr>
          <p:cNvPr id="3" name="Alt Başlık 2"/>
          <p:cNvSpPr>
            <a:spLocks noGrp="1"/>
          </p:cNvSpPr>
          <p:nvPr>
            <p:ph type="subTitle" idx="1"/>
          </p:nvPr>
        </p:nvSpPr>
        <p:spPr>
          <a:xfrm>
            <a:off x="1524000" y="2701636"/>
            <a:ext cx="9144000" cy="2556164"/>
          </a:xfrm>
        </p:spPr>
        <p:txBody>
          <a:bodyPr>
            <a:normAutofit/>
          </a:bodyPr>
          <a:lstStyle/>
          <a:p>
            <a:pPr algn="ctr"/>
            <a:r>
              <a:rPr lang="tr-TR" dirty="0" err="1"/>
              <a:t>WordNet</a:t>
            </a:r>
            <a:r>
              <a:rPr lang="tr-TR" dirty="0"/>
              <a:t> (kelime ağı), bir dilin tüm kelimelerini, bu kelimelerin tanımlarını ve aralarındaki </a:t>
            </a:r>
            <a:r>
              <a:rPr lang="tr-TR" dirty="0" err="1"/>
              <a:t>anlambilimsel</a:t>
            </a:r>
            <a:r>
              <a:rPr lang="tr-TR" dirty="0"/>
              <a:t> ilişkileri içeren bir </a:t>
            </a:r>
            <a:r>
              <a:rPr lang="tr-TR" dirty="0" err="1"/>
              <a:t>veritabanıdır</a:t>
            </a:r>
            <a:r>
              <a:rPr lang="tr-TR" dirty="0"/>
              <a:t>.</a:t>
            </a:r>
          </a:p>
          <a:p>
            <a:pPr algn="ctr"/>
            <a:r>
              <a:rPr lang="tr-TR" b="0" i="0" dirty="0">
                <a:solidFill>
                  <a:srgbClr val="333333"/>
                </a:solidFill>
                <a:effectLst/>
                <a:latin typeface="Source Sans Pro" panose="020B0604020202020204" pitchFamily="34" charset="0"/>
              </a:rPr>
              <a:t> Temel amacı, kelimeler arasındaki benzerlikleri ve ilişkileri elde etmektir.</a:t>
            </a:r>
          </a:p>
          <a:p>
            <a:pPr algn="ctr"/>
            <a:r>
              <a:rPr lang="tr-TR" b="0" i="0" dirty="0">
                <a:solidFill>
                  <a:srgbClr val="333333"/>
                </a:solidFill>
                <a:effectLst/>
                <a:latin typeface="Source Sans Pro" panose="020B0604020202020204" pitchFamily="34" charset="0"/>
              </a:rPr>
              <a:t>Kelime ağı (</a:t>
            </a:r>
            <a:r>
              <a:rPr lang="tr-TR" b="0" i="0" dirty="0" err="1">
                <a:solidFill>
                  <a:srgbClr val="333333"/>
                </a:solidFill>
                <a:effectLst/>
                <a:latin typeface="Source Sans Pro" panose="020B0604020202020204" pitchFamily="34" charset="0"/>
              </a:rPr>
              <a:t>WordNet</a:t>
            </a:r>
            <a:r>
              <a:rPr lang="tr-TR" b="0" i="0" dirty="0">
                <a:solidFill>
                  <a:srgbClr val="333333"/>
                </a:solidFill>
                <a:effectLst/>
                <a:latin typeface="Source Sans Pro" panose="020B0604020202020204" pitchFamily="34" charset="0"/>
              </a:rPr>
              <a:t>) içerisinde yer alması istenen kelimeler, anlamlarına göre bir ağaç biçiminde hiyerarşik bir düzende organize edilmektedir. Bu hiyerarşik düzen sayesinde kelimeler arasındaki benzerlikler ve ilişkiler makineler tarafından okunabilir. </a:t>
            </a:r>
          </a:p>
          <a:p>
            <a:endParaRPr lang="tr-TR" dirty="0"/>
          </a:p>
        </p:txBody>
      </p:sp>
    </p:spTree>
    <p:extLst>
      <p:ext uri="{BB962C8B-B14F-4D97-AF65-F5344CB8AC3E}">
        <p14:creationId xmlns:p14="http://schemas.microsoft.com/office/powerpoint/2010/main" val="13967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solidFill>
                  <a:srgbClr val="222222"/>
                </a:solidFill>
                <a:latin typeface="Verdana" panose="020B0604030504040204" pitchFamily="34" charset="0"/>
              </a:rPr>
              <a:t>3)Siri Verileri Nereden Alıyor ve Soruları Nasıl Cevaplıyor?</a:t>
            </a:r>
            <a:endParaRPr lang="tr-TR" dirty="0"/>
          </a:p>
        </p:txBody>
      </p:sp>
      <p:sp>
        <p:nvSpPr>
          <p:cNvPr id="3" name="İçerik Yer Tutucusu 2"/>
          <p:cNvSpPr>
            <a:spLocks noGrp="1"/>
          </p:cNvSpPr>
          <p:nvPr>
            <p:ph idx="1"/>
          </p:nvPr>
        </p:nvSpPr>
        <p:spPr/>
        <p:txBody>
          <a:bodyPr>
            <a:normAutofit/>
          </a:bodyPr>
          <a:lstStyle/>
          <a:p>
            <a:r>
              <a:rPr lang="tr-TR" dirty="0">
                <a:solidFill>
                  <a:srgbClr val="222222"/>
                </a:solidFill>
                <a:latin typeface="Verdana" panose="020B0604030504040204" pitchFamily="34" charset="0"/>
              </a:rPr>
              <a:t>Siri için hazırlanan mevcut veritabanında pek çok bildiği veri hali hazırda mevcut. Bundan sonrası için kendi bildiklerini hem Apple’ın işlediği veriler hem de milyonlarca kullanıcıların sorduğu sorular dahilinde genişletiyor. Elbette ki belli kontroller dahilinde. Siri bir bakıma sürekli kullanıcılardan gelen soru ve cevaplarla genişleyen bir sözlük gibi düşünülebilir. Sorduğunuz soruya cevap veremediği zamanlarda ise sizi 3. parti uygulamalara yönlendiriyor. Buna arama motoru verileri de dahil. Mesela Siri’ye “hayatın anlamı nedir?” şeklinde bir soru yönelttiğinizde size espirili, ortaya karışık bir cevap verecektir. </a:t>
            </a:r>
            <a:r>
              <a:rPr lang="tr-TR">
                <a:solidFill>
                  <a:srgbClr val="222222"/>
                </a:solidFill>
                <a:latin typeface="Verdana" panose="020B0604030504040204" pitchFamily="34" charset="0"/>
              </a:rPr>
              <a:t>Ancak “Enerji ne demek?” şeklinde bir soru yönelttiğinizde arama motorunda aratıp size o bilgiyi sunacaktır.</a:t>
            </a:r>
            <a:endParaRPr lang="tr-TR"/>
          </a:p>
        </p:txBody>
      </p:sp>
    </p:spTree>
    <p:extLst>
      <p:ext uri="{BB962C8B-B14F-4D97-AF65-F5344CB8AC3E}">
        <p14:creationId xmlns:p14="http://schemas.microsoft.com/office/powerpoint/2010/main" val="255975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b="1" dirty="0"/>
              <a:t>Benim Uygulamam: </a:t>
            </a:r>
            <a:r>
              <a:rPr lang="tr-TR" b="1" dirty="0" err="1"/>
              <a:t>Crazy</a:t>
            </a:r>
            <a:r>
              <a:rPr lang="tr-TR" b="1" dirty="0"/>
              <a:t> İn </a:t>
            </a:r>
            <a:r>
              <a:rPr lang="tr-TR" b="1" dirty="0" err="1"/>
              <a:t>Science</a:t>
            </a:r>
            <a:endParaRPr lang="tr-TR" b="1" dirty="0"/>
          </a:p>
        </p:txBody>
      </p:sp>
      <p:sp>
        <p:nvSpPr>
          <p:cNvPr id="3" name="İçerik Yer Tutucusu 2"/>
          <p:cNvSpPr>
            <a:spLocks noGrp="1"/>
          </p:cNvSpPr>
          <p:nvPr>
            <p:ph idx="1"/>
          </p:nvPr>
        </p:nvSpPr>
        <p:spPr/>
        <p:txBody>
          <a:bodyPr/>
          <a:lstStyle/>
          <a:p>
            <a:pPr marL="0" indent="0">
              <a:buNone/>
            </a:pPr>
            <a:endParaRPr lang="tr-TR" dirty="0"/>
          </a:p>
          <a:p>
            <a:pPr marL="0" indent="0">
              <a:buNone/>
            </a:pPr>
            <a:r>
              <a:rPr lang="tr-TR" dirty="0" err="1"/>
              <a:t>Crazy</a:t>
            </a:r>
            <a:r>
              <a:rPr lang="tr-TR" dirty="0"/>
              <a:t> in </a:t>
            </a:r>
            <a:r>
              <a:rPr lang="tr-TR" dirty="0" err="1"/>
              <a:t>Science</a:t>
            </a:r>
            <a:r>
              <a:rPr lang="tr-TR" dirty="0"/>
              <a:t> </a:t>
            </a:r>
            <a:r>
              <a:rPr lang="tr-TR" dirty="0" err="1"/>
              <a:t>Worldnet’e</a:t>
            </a:r>
            <a:r>
              <a:rPr lang="tr-TR" dirty="0"/>
              <a:t> benzer olarak kelimeler hiyerarşik bir yapıda düzenlenmiştir. Türkçemizde bir kelimenin anlam bakımından zengin olması </a:t>
            </a:r>
            <a:r>
              <a:rPr lang="tr-TR" dirty="0" err="1"/>
              <a:t>çn</a:t>
            </a:r>
            <a:r>
              <a:rPr lang="tr-TR" dirty="0"/>
              <a:t> planda tutulmuş ve bu doğrultuda kelimelerden anlamlar türetilecektir.</a:t>
            </a:r>
          </a:p>
        </p:txBody>
      </p:sp>
    </p:spTree>
    <p:extLst>
      <p:ext uri="{BB962C8B-B14F-4D97-AF65-F5344CB8AC3E}">
        <p14:creationId xmlns:p14="http://schemas.microsoft.com/office/powerpoint/2010/main" val="119812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err="1"/>
              <a:t>Crazy</a:t>
            </a:r>
            <a:r>
              <a:rPr lang="tr-TR" dirty="0"/>
              <a:t> İn </a:t>
            </a:r>
            <a:r>
              <a:rPr lang="tr-TR" dirty="0" err="1"/>
              <a:t>Science</a:t>
            </a:r>
            <a:r>
              <a:rPr lang="tr-TR" dirty="0"/>
              <a:t> uygulaması arama motorlarına literatür olarak kaynak olabilecektir. </a:t>
            </a:r>
          </a:p>
          <a:p>
            <a:pPr marL="0" indent="0">
              <a:buNone/>
            </a:pPr>
            <a:r>
              <a:rPr lang="tr-TR" dirty="0"/>
              <a:t>İlk adım olarak sözlük oluşturulacaktır. Daha sonra kelime-cümle bağlantısı yapılacaktır.</a:t>
            </a:r>
          </a:p>
        </p:txBody>
      </p:sp>
    </p:spTree>
    <p:extLst>
      <p:ext uri="{BB962C8B-B14F-4D97-AF65-F5344CB8AC3E}">
        <p14:creationId xmlns:p14="http://schemas.microsoft.com/office/powerpoint/2010/main" val="58551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97131" y="1443239"/>
            <a:ext cx="10515600" cy="4351338"/>
          </a:xfrm>
        </p:spPr>
        <p:txBody>
          <a:bodyPr>
            <a:normAutofit/>
          </a:bodyPr>
          <a:lstStyle/>
          <a:p>
            <a:pPr marL="0" indent="0">
              <a:buNone/>
            </a:pPr>
            <a:endParaRPr lang="tr-TR" dirty="0"/>
          </a:p>
          <a:p>
            <a:endParaRPr lang="tr-TR" dirty="0"/>
          </a:p>
          <a:p>
            <a:pPr marL="0" indent="0">
              <a:buNone/>
            </a:pPr>
            <a:r>
              <a:rPr lang="tr-TR" dirty="0" err="1"/>
              <a:t>WordNet</a:t>
            </a:r>
            <a:r>
              <a:rPr lang="tr-TR" dirty="0"/>
              <a:t> bazı açılardan bir sözlüğü andırsa da aslında çok daha fazlasıdır. İsimler, sıfatlar, fiiller ve zarflar ayrı olarak gruplanır ve eş anlamlı kelimeler </a:t>
            </a:r>
            <a:r>
              <a:rPr lang="tr-TR" i="1" dirty="0" err="1"/>
              <a:t>synset</a:t>
            </a:r>
            <a:r>
              <a:rPr lang="tr-TR" dirty="0"/>
              <a:t> adı verilen öbekler haline getirilir. </a:t>
            </a:r>
            <a:r>
              <a:rPr lang="tr-TR" dirty="0" err="1"/>
              <a:t>WordNet’i</a:t>
            </a:r>
            <a:r>
              <a:rPr lang="tr-TR" dirty="0"/>
              <a:t> sözlükten farklı kılan özelliklerinden bir diğeri de kelimelerin hiyerarşik bir yapı altında dizilmesidir.</a:t>
            </a:r>
          </a:p>
        </p:txBody>
      </p:sp>
    </p:spTree>
    <p:extLst>
      <p:ext uri="{BB962C8B-B14F-4D97-AF65-F5344CB8AC3E}">
        <p14:creationId xmlns:p14="http://schemas.microsoft.com/office/powerpoint/2010/main" val="247491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463169-B451-411B-9A8B-F99EC64CB73D}"/>
              </a:ext>
            </a:extLst>
          </p:cNvPr>
          <p:cNvSpPr>
            <a:spLocks noGrp="1"/>
          </p:cNvSpPr>
          <p:nvPr>
            <p:ph idx="1"/>
          </p:nvPr>
        </p:nvSpPr>
        <p:spPr>
          <a:xfrm>
            <a:off x="1317072" y="1249960"/>
            <a:ext cx="9957732" cy="4661262"/>
          </a:xfrm>
        </p:spPr>
        <p:txBody>
          <a:bodyPr>
            <a:normAutofit/>
          </a:bodyPr>
          <a:lstStyle/>
          <a:p>
            <a:r>
              <a:rPr lang="tr-TR" dirty="0"/>
              <a:t>Özet: </a:t>
            </a:r>
          </a:p>
          <a:p>
            <a:r>
              <a:rPr lang="tr-TR" dirty="0"/>
              <a:t>Bilgisayar ile doğal dilde iletişimin sağlanması için bilgisayarın doğal dil kurallarını öğrenmesi gerekmektedir. Türkçe bir kelime, ekleriyle birlikte yeni bir kelime oluşturma </a:t>
            </a:r>
            <a:r>
              <a:rPr lang="tr-TR" sz="2000" dirty="0"/>
              <a:t>özelliğine</a:t>
            </a:r>
            <a:r>
              <a:rPr lang="tr-TR" dirty="0"/>
              <a:t> sahiptir. Doğal dil işleme yaygın olarak bilinen yapay zeka ve dilbilimin alt kategorisidir, doğal dillerin kurallı yapısını çözümleyerek anlaşılması veya yeniden anlam katması amacını taşır. </a:t>
            </a:r>
          </a:p>
        </p:txBody>
      </p:sp>
    </p:spTree>
    <p:extLst>
      <p:ext uri="{BB962C8B-B14F-4D97-AF65-F5344CB8AC3E}">
        <p14:creationId xmlns:p14="http://schemas.microsoft.com/office/powerpoint/2010/main" val="48907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B1E7FC-9E53-4514-88E7-808D736324BC}"/>
              </a:ext>
            </a:extLst>
          </p:cNvPr>
          <p:cNvSpPr>
            <a:spLocks noGrp="1"/>
          </p:cNvSpPr>
          <p:nvPr>
            <p:ph idx="1"/>
          </p:nvPr>
        </p:nvSpPr>
        <p:spPr>
          <a:xfrm>
            <a:off x="1283516" y="1283515"/>
            <a:ext cx="10221096" cy="4957893"/>
          </a:xfrm>
        </p:spPr>
        <p:txBody>
          <a:bodyPr/>
          <a:lstStyle/>
          <a:p>
            <a:r>
              <a:rPr lang="tr-TR" dirty="0"/>
              <a:t>Türkçe için yapılan </a:t>
            </a:r>
            <a:r>
              <a:rPr lang="tr-TR" dirty="0" err="1"/>
              <a:t>WordNet</a:t>
            </a:r>
            <a:r>
              <a:rPr lang="tr-TR" dirty="0"/>
              <a:t> oluşturma hakkındaki doğal dil işleme çalışmaları, bilgisayar terimleri için otomatikleştirme adına yetersizdir. Bu çalışmada eklerinden ayrılmış ağ terimlerini içeren bir </a:t>
            </a:r>
            <a:r>
              <a:rPr lang="tr-TR" dirty="0" err="1"/>
              <a:t>WordNet</a:t>
            </a:r>
            <a:r>
              <a:rPr lang="tr-TR" dirty="0"/>
              <a:t> ontolojisi oluşturularak, ontolojide bulunan iki terim arasındaki bağlantı hesaplanmıştır. Terimlerin adlandırılması için en etkili yol ise doğal dil işlemedir. Çalışmada, verilen bir paragrafta geçen bilgisayar ağ terimleri ontolojik bir sözlükte aranmış ve sözlükte bulunmayan kelimeler otomatik olarak ontolojiye eklenmiştir.</a:t>
            </a:r>
          </a:p>
        </p:txBody>
      </p:sp>
    </p:spTree>
    <p:extLst>
      <p:ext uri="{BB962C8B-B14F-4D97-AF65-F5344CB8AC3E}">
        <p14:creationId xmlns:p14="http://schemas.microsoft.com/office/powerpoint/2010/main" val="42364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endParaRPr lang="tr-TR" b="1" i="1" dirty="0"/>
          </a:p>
          <a:p>
            <a:pPr marL="0" indent="0">
              <a:buNone/>
            </a:pPr>
            <a:endParaRPr lang="tr-TR" b="1" i="1" dirty="0"/>
          </a:p>
          <a:p>
            <a:pPr marL="0" indent="0">
              <a:buNone/>
            </a:pPr>
            <a:r>
              <a:rPr lang="tr-TR" i="1" dirty="0"/>
              <a:t>Örneğin, Türkçe </a:t>
            </a:r>
            <a:r>
              <a:rPr lang="tr-TR" i="1" dirty="0" err="1"/>
              <a:t>Wordnet’te</a:t>
            </a:r>
            <a:r>
              <a:rPr lang="tr-TR" i="1" dirty="0"/>
              <a:t> “hayvan” kelimesi “canlı” teriminin altında listelenirken, kendi altında “kedi” kelimesini içerir. Bu durumda, “kedi” kelimesi, “hayvan” kelimesinin </a:t>
            </a:r>
            <a:r>
              <a:rPr lang="tr-TR" i="1" dirty="0" err="1"/>
              <a:t>hyponym’i</a:t>
            </a:r>
            <a:r>
              <a:rPr lang="tr-TR" i="1" dirty="0"/>
              <a:t>, “canlı” kelimesi de “hayvan” kelimesinin </a:t>
            </a:r>
            <a:r>
              <a:rPr lang="tr-TR" i="1" dirty="0" err="1"/>
              <a:t>hypernym’i</a:t>
            </a:r>
            <a:r>
              <a:rPr lang="tr-TR" i="1" dirty="0"/>
              <a:t> olur. Tabii ki, “canlı” terimi, altında “insan” ve “bitki” gruplarını da içermelidir.</a:t>
            </a:r>
            <a:endParaRPr lang="tr-TR" dirty="0"/>
          </a:p>
        </p:txBody>
      </p:sp>
    </p:spTree>
    <p:extLst>
      <p:ext uri="{BB962C8B-B14F-4D97-AF65-F5344CB8AC3E}">
        <p14:creationId xmlns:p14="http://schemas.microsoft.com/office/powerpoint/2010/main" val="239389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t>Örnek: </a:t>
            </a:r>
          </a:p>
          <a:p>
            <a:pPr marL="0" indent="0">
              <a:buNone/>
            </a:pPr>
            <a:r>
              <a:rPr lang="tr-TR" dirty="0"/>
              <a:t>Gülünce yüzü ay gibi parlıyordu.</a:t>
            </a:r>
          </a:p>
          <a:p>
            <a:pPr marL="0" indent="0">
              <a:buNone/>
            </a:pPr>
            <a:r>
              <a:rPr lang="tr-TR" dirty="0"/>
              <a:t>Cümlenin anlam bütünlüğüne göre gülmek sözcüğünün burada kattığı anlam </a:t>
            </a:r>
            <a:r>
              <a:rPr lang="tr-TR" dirty="0" err="1"/>
              <a:t>sıratmaktır</a:t>
            </a:r>
            <a:r>
              <a:rPr lang="tr-TR" dirty="0"/>
              <a:t>.</a:t>
            </a:r>
          </a:p>
        </p:txBody>
      </p:sp>
    </p:spTree>
    <p:extLst>
      <p:ext uri="{BB962C8B-B14F-4D97-AF65-F5344CB8AC3E}">
        <p14:creationId xmlns:p14="http://schemas.microsoft.com/office/powerpoint/2010/main" val="212204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222222"/>
                </a:solidFill>
                <a:latin typeface="Verdana" panose="020B0604030504040204" pitchFamily="34" charset="0"/>
              </a:rPr>
              <a:t> Siri kimdir-nedir?</a:t>
            </a:r>
            <a:endParaRPr lang="tr-TR" dirty="0"/>
          </a:p>
        </p:txBody>
      </p:sp>
      <p:sp>
        <p:nvSpPr>
          <p:cNvPr id="3" name="İçerik Yer Tutucusu 2"/>
          <p:cNvSpPr>
            <a:spLocks noGrp="1"/>
          </p:cNvSpPr>
          <p:nvPr>
            <p:ph idx="1"/>
          </p:nvPr>
        </p:nvSpPr>
        <p:spPr/>
        <p:txBody>
          <a:bodyPr/>
          <a:lstStyle/>
          <a:p>
            <a:r>
              <a:rPr lang="tr-TR" dirty="0">
                <a:solidFill>
                  <a:srgbClr val="222222"/>
                </a:solidFill>
                <a:latin typeface="Verdana" panose="020B0604030504040204" pitchFamily="34" charset="0"/>
              </a:rPr>
              <a:t>Siri, sınırları dahilinde hayatımızı kolaylaştıracak çözümler üreten Apple’ın geliştirdiği, ses tanıma özelliği ile çalışan bir asistandır. iOS’ta kullanılabilir olan Siri, 29 dil biliyor.</a:t>
            </a:r>
            <a:endParaRPr lang="tr-TR" dirty="0"/>
          </a:p>
        </p:txBody>
      </p:sp>
    </p:spTree>
    <p:extLst>
      <p:ext uri="{BB962C8B-B14F-4D97-AF65-F5344CB8AC3E}">
        <p14:creationId xmlns:p14="http://schemas.microsoft.com/office/powerpoint/2010/main" val="34746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222222"/>
                </a:solidFill>
                <a:latin typeface="Verdana" panose="020B0604030504040204" pitchFamily="34" charset="0"/>
              </a:rPr>
              <a:t>1) Ses Tanıma Özelliği</a:t>
            </a:r>
            <a:endParaRPr lang="tr-TR" dirty="0"/>
          </a:p>
        </p:txBody>
      </p:sp>
      <p:sp>
        <p:nvSpPr>
          <p:cNvPr id="4" name="Rectangle 1"/>
          <p:cNvSpPr>
            <a:spLocks noGrp="1" noChangeArrowheads="1"/>
          </p:cNvSpPr>
          <p:nvPr>
            <p:ph idx="1"/>
          </p:nvPr>
        </p:nvSpPr>
        <p:spPr bwMode="auto">
          <a:xfrm>
            <a:off x="566670" y="2760532"/>
            <a:ext cx="1148369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iPhone veya iPad’iniz söylediğiniz her bir kelimeyi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 ses dalgalarının desenlerini kullanarak dijital bir veriye dönüştürür.</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 Matematiksel zekaya sahip olan Siri söylediğiniz kelimeyi hecelerine ayırarak ve çok</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 kısa süre içerisinde heceler arası analiz yaparak en doğru şekilde işler.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 Bu matematiksel zeka her bir kelime ve sonrasında gelebilecek gelebilecek</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a:ln>
                  <a:noFill/>
                </a:ln>
                <a:solidFill>
                  <a:srgbClr val="222222"/>
                </a:solidFill>
                <a:effectLst/>
                <a:latin typeface="Verdana" panose="020B0604030504040204" pitchFamily="34" charset="0"/>
              </a:rPr>
              <a:t> kelimeler için de analizler yaparak en doğru sonucu yakalar.</a:t>
            </a:r>
            <a:endParaRPr kumimoji="0" 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tr-TR" b="0" i="0" u="none" strike="noStrike" cap="none" normalizeH="0" baseline="0" dirty="0">
                <a:ln>
                  <a:noFill/>
                </a:ln>
                <a:solidFill>
                  <a:srgbClr val="222222"/>
                </a:solidFill>
                <a:effectLst/>
                <a:latin typeface="Verdana" panose="020B0604030504040204" pitchFamily="34" charset="0"/>
              </a:rPr>
            </a:br>
            <a:endParaRPr kumimoji="0" 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81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222222"/>
                </a:solidFill>
                <a:latin typeface="Verdana" panose="020B0604030504040204" pitchFamily="34" charset="0"/>
              </a:rPr>
              <a:t>2) Soru Analizi</a:t>
            </a:r>
            <a:endParaRPr lang="tr-TR" dirty="0"/>
          </a:p>
        </p:txBody>
      </p:sp>
      <p:sp>
        <p:nvSpPr>
          <p:cNvPr id="3" name="İçerik Yer Tutucusu 2"/>
          <p:cNvSpPr>
            <a:spLocks noGrp="1"/>
          </p:cNvSpPr>
          <p:nvPr>
            <p:ph idx="1"/>
          </p:nvPr>
        </p:nvSpPr>
        <p:spPr/>
        <p:txBody>
          <a:bodyPr>
            <a:normAutofit/>
          </a:bodyPr>
          <a:lstStyle/>
          <a:p>
            <a:r>
              <a:rPr lang="tr-TR" dirty="0">
                <a:solidFill>
                  <a:srgbClr val="222222"/>
                </a:solidFill>
                <a:latin typeface="Verdana" panose="020B0604030504040204" pitchFamily="34" charset="0"/>
              </a:rPr>
              <a:t>Birkaç kelimelik bir sorudan bile çıkartılabilecek milyonlarca cevap varken Siri nasıl oluyorda sorununuza tutarlı cevaplar verebiliyor? Yani bu bir bakıma milyonlarca kombinasyon demek. Evet tam bu noktada araya Siri’nin sizin hakkında bildikleri giriyor ve bu kombinasyonların sayısı azaltılıyor. Daha önceki Siri konuşmalarınız, konumunuz, ona öğrettikleriniz vs. vs. İşte tüm bunların analiz sonuçlarına göre sorunuza uygun cevabı Siri veriyor.</a:t>
            </a:r>
          </a:p>
          <a:p>
            <a:pPr marL="0" indent="0">
              <a:buNone/>
            </a:pPr>
            <a:r>
              <a:rPr lang="tr-TR" dirty="0">
                <a:solidFill>
                  <a:srgbClr val="222222"/>
                </a:solidFill>
                <a:latin typeface="Verdana" panose="020B0604030504040204" pitchFamily="34" charset="0"/>
              </a:rPr>
              <a:t>    Mesela Siri’ye “Yarın şemsiye almalı mıyım?” gibi bir soru yönelttiniz diyelim. Siri bu sorunuz kaşısında “yarın” ve “şemsiye” kelimelerini referans alarak izni varsa hemen konumunuza göre yarının hava durumu bilgisine ulaşıyor ve size buna göre cevap veriyor.</a:t>
            </a:r>
            <a:endParaRPr lang="tr-TR" dirty="0"/>
          </a:p>
        </p:txBody>
      </p:sp>
    </p:spTree>
    <p:extLst>
      <p:ext uri="{BB962C8B-B14F-4D97-AF65-F5344CB8AC3E}">
        <p14:creationId xmlns:p14="http://schemas.microsoft.com/office/powerpoint/2010/main" val="3456112851"/>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TM02892315[[fn=Duman]]</Template>
  <TotalTime>32</TotalTime>
  <Words>736</Words>
  <Application>Microsoft Office PowerPoint</Application>
  <PresentationFormat>Geniş ekran</PresentationFormat>
  <Paragraphs>36</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Century Gothic</vt:lpstr>
      <vt:lpstr>Source Sans Pro</vt:lpstr>
      <vt:lpstr>Verdana</vt:lpstr>
      <vt:lpstr>Wingdings 3</vt:lpstr>
      <vt:lpstr>Duman</vt:lpstr>
      <vt:lpstr>WordNet (Kelime Ağı) Nedir? </vt:lpstr>
      <vt:lpstr>PowerPoint Sunusu</vt:lpstr>
      <vt:lpstr>PowerPoint Sunusu</vt:lpstr>
      <vt:lpstr>PowerPoint Sunusu</vt:lpstr>
      <vt:lpstr>PowerPoint Sunusu</vt:lpstr>
      <vt:lpstr>PowerPoint Sunusu</vt:lpstr>
      <vt:lpstr> Siri kimdir-nedir?</vt:lpstr>
      <vt:lpstr>1) Ses Tanıma Özelliği</vt:lpstr>
      <vt:lpstr>2) Soru Analizi</vt:lpstr>
      <vt:lpstr>3)Siri Verileri Nereden Alıyor ve Soruları Nasıl Cevaplıyor?</vt:lpstr>
      <vt:lpstr> Benim Uygulamam: Crazy İn Science</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WordNet (Kelime Ağı) Nedir?</dc:title>
  <dc:creator>DEFNE KOLEJİ</dc:creator>
  <cp:lastModifiedBy>sitkic05@outlook.com</cp:lastModifiedBy>
  <cp:revision>6</cp:revision>
  <dcterms:created xsi:type="dcterms:W3CDTF">2021-08-13T05:28:40Z</dcterms:created>
  <dcterms:modified xsi:type="dcterms:W3CDTF">2021-08-17T15:50:23Z</dcterms:modified>
</cp:coreProperties>
</file>