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Tampilkan </a:t>
            </a:r>
            <a:r>
              <a:rPr b="1" i="1" lang="en" sz="1500">
                <a:solidFill>
                  <a:schemeClr val="dk1"/>
                </a:solidFill>
              </a:rPr>
              <a:t>Feature Important</a:t>
            </a:r>
            <a:r>
              <a:rPr lang="en" sz="1500">
                <a:solidFill>
                  <a:schemeClr val="dk1"/>
                </a:solidFill>
              </a:rPr>
              <a:t> dari hasil model machine learning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</a:t>
            </a:r>
            <a:r>
              <a:rPr b="1" lang="en" sz="1500">
                <a:solidFill>
                  <a:schemeClr val="dk1"/>
                </a:solidFill>
              </a:rPr>
              <a:t> rekomendasi bisnis</a:t>
            </a:r>
            <a:r>
              <a:rPr lang="en" sz="1500">
                <a:solidFill>
                  <a:schemeClr val="dk1"/>
                </a:solidFill>
              </a:rPr>
              <a:t> berdasarkan EDA dan Feature Important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sebuah simulasi perusahaan dalam marketing yang menunjukan </a:t>
            </a:r>
            <a:r>
              <a:rPr b="1" i="1" lang="en" sz="1500">
                <a:solidFill>
                  <a:schemeClr val="dk1"/>
                </a:solidFill>
              </a:rPr>
              <a:t>cost, revenue, dan profit</a:t>
            </a:r>
            <a:r>
              <a:rPr b="1" lang="en" sz="1500">
                <a:solidFill>
                  <a:schemeClr val="dk1"/>
                </a:solidFill>
              </a:rPr>
              <a:t> sebelum dan setelah menggunakan model machine learning</a:t>
            </a:r>
            <a:r>
              <a:rPr lang="en" sz="1500">
                <a:solidFill>
                  <a:schemeClr val="dk1"/>
                </a:solidFill>
              </a:rPr>
              <a:t>. Tunjukan perbedaan dari kedua simulasi tersebut.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pula </a:t>
            </a:r>
            <a:r>
              <a:rPr b="1" lang="en" sz="1500">
                <a:solidFill>
                  <a:schemeClr val="dk1"/>
                </a:solidFill>
              </a:rPr>
              <a:t>simpulan</a:t>
            </a:r>
            <a:r>
              <a:rPr lang="en" sz="1500">
                <a:solidFill>
                  <a:schemeClr val="dk1"/>
                </a:solidFill>
              </a:rPr>
              <a:t> yang didapat dari proses tersebut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