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9baabb6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9baabb6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5" y="744575"/>
            <a:ext cx="3852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980000" y="2834125"/>
            <a:ext cx="3852300" cy="17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-12175"/>
            <a:ext cx="76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0" y="37175"/>
            <a:ext cx="81807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798">
                <a:latin typeface="Roboto"/>
                <a:ea typeface="Roboto"/>
                <a:cs typeface="Roboto"/>
                <a:sym typeface="Roboto"/>
              </a:rPr>
              <a:t>Data Cleaning &amp; Preprocessing</a:t>
            </a:r>
            <a:endParaRPr sz="1798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823775"/>
            <a:ext cx="85206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Pada tahap </a:t>
            </a:r>
            <a:r>
              <a:rPr b="1" i="1" lang="en" sz="1500">
                <a:solidFill>
                  <a:schemeClr val="dk1"/>
                </a:solidFill>
              </a:rPr>
              <a:t>cleaning data</a:t>
            </a:r>
            <a:r>
              <a:rPr lang="en" sz="1500">
                <a:solidFill>
                  <a:schemeClr val="dk1"/>
                </a:solidFill>
              </a:rPr>
              <a:t>, tunjukan</a:t>
            </a:r>
            <a:r>
              <a:rPr i="1" lang="en" sz="1500">
                <a:solidFill>
                  <a:schemeClr val="dk1"/>
                </a:solidFill>
              </a:rPr>
              <a:t> </a:t>
            </a:r>
            <a:r>
              <a:rPr b="1" i="1" lang="en" sz="1500">
                <a:solidFill>
                  <a:schemeClr val="dk1"/>
                </a:solidFill>
              </a:rPr>
              <a:t>null</a:t>
            </a:r>
            <a:r>
              <a:rPr b="1" lang="en" sz="1500">
                <a:solidFill>
                  <a:schemeClr val="dk1"/>
                </a:solidFill>
              </a:rPr>
              <a:t> </a:t>
            </a:r>
            <a:r>
              <a:rPr lang="en" sz="1500">
                <a:solidFill>
                  <a:schemeClr val="dk1"/>
                </a:solidFill>
              </a:rPr>
              <a:t>atau </a:t>
            </a:r>
            <a:r>
              <a:rPr b="1" i="1" lang="en" sz="1500">
                <a:solidFill>
                  <a:schemeClr val="dk1"/>
                </a:solidFill>
              </a:rPr>
              <a:t>missing value</a:t>
            </a:r>
            <a:r>
              <a:rPr lang="en" sz="1500">
                <a:solidFill>
                  <a:schemeClr val="dk1"/>
                </a:solidFill>
              </a:rPr>
              <a:t> serta </a:t>
            </a:r>
            <a:r>
              <a:rPr b="1" i="1" lang="en" sz="1500">
                <a:solidFill>
                  <a:schemeClr val="dk1"/>
                </a:solidFill>
              </a:rPr>
              <a:t>duplicated value</a:t>
            </a:r>
            <a:r>
              <a:rPr lang="en" sz="1500">
                <a:solidFill>
                  <a:schemeClr val="dk1"/>
                </a:solidFill>
              </a:rPr>
              <a:t> pada dataset, serta cara penyelesaiannya.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Tulislah pula proses </a:t>
            </a:r>
            <a:r>
              <a:rPr b="1" lang="en" sz="1500">
                <a:solidFill>
                  <a:schemeClr val="dk1"/>
                </a:solidFill>
              </a:rPr>
              <a:t>extract datetime data </a:t>
            </a:r>
            <a:r>
              <a:rPr lang="en" sz="1500">
                <a:solidFill>
                  <a:schemeClr val="dk1"/>
                </a:solidFill>
              </a:rPr>
              <a:t> sebelum dilakukan model machine learning.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Tunjukan </a:t>
            </a:r>
            <a:r>
              <a:rPr b="1" lang="en" sz="1500">
                <a:solidFill>
                  <a:schemeClr val="dk1"/>
                </a:solidFill>
              </a:rPr>
              <a:t>Split Data </a:t>
            </a:r>
            <a:r>
              <a:rPr lang="en" sz="1500">
                <a:solidFill>
                  <a:schemeClr val="dk1"/>
                </a:solidFill>
              </a:rPr>
              <a:t>sebelum melakukan model machine  learning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Tulislah proses </a:t>
            </a:r>
            <a:r>
              <a:rPr b="1" lang="en" sz="1500">
                <a:solidFill>
                  <a:schemeClr val="dk1"/>
                </a:solidFill>
              </a:rPr>
              <a:t>feature encoding </a:t>
            </a:r>
            <a:r>
              <a:rPr lang="en" sz="1500">
                <a:solidFill>
                  <a:schemeClr val="dk1"/>
                </a:solidFill>
              </a:rPr>
              <a:t>pada tahap ini (gunakan get_dummy)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Source code</a:t>
            </a:r>
            <a:r>
              <a:rPr lang="en" sz="1500">
                <a:solidFill>
                  <a:schemeClr val="dk1"/>
                </a:solidFill>
              </a:rPr>
              <a:t> yang sudah kamu buat, dapat ditampilkan dan berikan link untuk mengakses file tersebut. Contohnya seperti di pojok kanan bawah.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656000" y="4772700"/>
            <a:ext cx="448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Untuk selengkapnya, dapat melihat jupyter notebook </a:t>
            </a:r>
            <a:r>
              <a:rPr lang="en" sz="1100"/>
              <a:t>disini</a:t>
            </a:r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