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9baabb6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9baabb6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5" y="744575"/>
            <a:ext cx="3852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980000" y="2834125"/>
            <a:ext cx="3852300" cy="17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-12175"/>
            <a:ext cx="76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0" y="37175"/>
            <a:ext cx="81807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798">
                <a:latin typeface="Roboto"/>
                <a:ea typeface="Roboto"/>
                <a:cs typeface="Roboto"/>
                <a:sym typeface="Roboto"/>
              </a:rPr>
              <a:t>Data Modeling</a:t>
            </a:r>
            <a:endParaRPr sz="1798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823775"/>
            <a:ext cx="85206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Tunjukan visualisasi </a:t>
            </a:r>
            <a:r>
              <a:rPr b="1" i="1" lang="en" sz="1500">
                <a:solidFill>
                  <a:schemeClr val="dk1"/>
                </a:solidFill>
              </a:rPr>
              <a:t>Elbow Method</a:t>
            </a:r>
            <a:r>
              <a:rPr lang="en" sz="1500">
                <a:solidFill>
                  <a:schemeClr val="dk1"/>
                </a:solidFill>
              </a:rPr>
              <a:t> menggunakan </a:t>
            </a:r>
            <a:r>
              <a:rPr b="1" i="1" lang="en" sz="1500">
                <a:solidFill>
                  <a:schemeClr val="dk1"/>
                </a:solidFill>
              </a:rPr>
              <a:t>K-Means Clustering</a:t>
            </a:r>
            <a:r>
              <a:rPr lang="en" sz="1500">
                <a:solidFill>
                  <a:schemeClr val="dk1"/>
                </a:solidFill>
              </a:rPr>
              <a:t> dan hasil evaluasinya menggunakan </a:t>
            </a:r>
            <a:r>
              <a:rPr b="1" i="1" lang="en" sz="1500">
                <a:solidFill>
                  <a:schemeClr val="dk1"/>
                </a:solidFill>
              </a:rPr>
              <a:t>Silhouette Score</a:t>
            </a:r>
            <a:r>
              <a:rPr lang="en" sz="1500">
                <a:solidFill>
                  <a:schemeClr val="dk1"/>
                </a:solidFill>
              </a:rPr>
              <a:t>, serta buatkan lah hasil interpretasinya.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656000" y="4772700"/>
            <a:ext cx="448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Untuk selengkapnya, dapat melihat jupyter notebook </a:t>
            </a:r>
            <a:r>
              <a:rPr lang="en" sz="1100"/>
              <a:t>disini</a:t>
            </a:r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