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Customer Personality Analysis for Marketing Retargeting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823775"/>
            <a:ext cx="85206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Tunjukan visualisasi analisis dari EDA dengan menggunakan </a:t>
            </a:r>
            <a:r>
              <a:rPr b="1" i="1" lang="en" sz="1500">
                <a:solidFill>
                  <a:schemeClr val="dk1"/>
                </a:solidFill>
              </a:rPr>
              <a:t>hasil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b="1" i="1" lang="en" sz="1500">
                <a:solidFill>
                  <a:schemeClr val="dk1"/>
                </a:solidFill>
              </a:rPr>
              <a:t>cluster</a:t>
            </a:r>
            <a:r>
              <a:rPr lang="en" sz="1500">
                <a:solidFill>
                  <a:schemeClr val="dk1"/>
                </a:solidFill>
              </a:rPr>
              <a:t> yang sudah didapat. Buatlah rekomendasi bisnis yang dapat dilakukan dari analisis tersebut.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Untuk selengkapnya, dapat melihat jupyter notebook </a:t>
            </a:r>
            <a:r>
              <a:rPr lang="en" sz="1100"/>
              <a:t>disini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